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omments/comment1.xml" ContentType="application/vnd.openxmlformats-officedocument.presentationml.comment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omments/comment2.xml" ContentType="application/vnd.openxmlformats-officedocument.presentationml.comment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omments/comment3.xml" ContentType="application/vnd.openxmlformats-officedocument.presentationml.comment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omments/comment4.xml" ContentType="application/vnd.openxmlformats-officedocument.presentationml.comment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omments/comment5.xml" ContentType="application/vnd.openxmlformats-officedocument.presentationml.comment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3"/>
  </p:notesMasterIdLst>
  <p:sldIdLst>
    <p:sldId id="292" r:id="rId2"/>
    <p:sldId id="262" r:id="rId3"/>
    <p:sldId id="263" r:id="rId4"/>
    <p:sldId id="264" r:id="rId5"/>
    <p:sldId id="265" r:id="rId6"/>
    <p:sldId id="266" r:id="rId7"/>
    <p:sldId id="267" r:id="rId8"/>
    <p:sldId id="268" r:id="rId9"/>
    <p:sldId id="269" r:id="rId10"/>
    <p:sldId id="270" r:id="rId11"/>
    <p:sldId id="271" r:id="rId12"/>
    <p:sldId id="272" r:id="rId13"/>
    <p:sldId id="273" r:id="rId14"/>
    <p:sldId id="274" r:id="rId15"/>
    <p:sldId id="275" r:id="rId16"/>
    <p:sldId id="276" r:id="rId17"/>
    <p:sldId id="277" r:id="rId18"/>
    <p:sldId id="278" r:id="rId19"/>
    <p:sldId id="279" r:id="rId20"/>
    <p:sldId id="280" r:id="rId21"/>
    <p:sldId id="281" r:id="rId22"/>
    <p:sldId id="282" r:id="rId23"/>
    <p:sldId id="283" r:id="rId24"/>
    <p:sldId id="284" r:id="rId25"/>
    <p:sldId id="285" r:id="rId26"/>
    <p:sldId id="286" r:id="rId27"/>
    <p:sldId id="287" r:id="rId28"/>
    <p:sldId id="288" r:id="rId29"/>
    <p:sldId id="289" r:id="rId30"/>
    <p:sldId id="290" r:id="rId31"/>
    <p:sldId id="291" r:id="rId3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yGAKonkAL5SQO9JVyk+lUA==" hashData="3YWYQwFVqdHlbQPdOvQNW/08b8eTIauyMflJ9W1DrI9uMRLO5BSAFriQgHgq9+xFp7Z0VQhHxc1MaOVWDLed3Q=="/>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an Eyman" initials="JE" lastIdx="1" clrIdx="0">
    <p:extLst>
      <p:ext uri="{19B8F6BF-5375-455C-9EA6-DF929625EA0E}">
        <p15:presenceInfo xmlns:p15="http://schemas.microsoft.com/office/powerpoint/2012/main" userId="b425f3eecaf78488"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370"/>
    <p:restoredTop sz="93197"/>
  </p:normalViewPr>
  <p:slideViewPr>
    <p:cSldViewPr snapToGrid="0" snapToObjects="1">
      <p:cViewPr varScale="1">
        <p:scale>
          <a:sx n="119" d="100"/>
          <a:sy n="119" d="100"/>
        </p:scale>
        <p:origin x="1312"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18-08-10T17:09:29.403" idx="1">
    <p:pos x="10" y="10"/>
    <p:text/>
  </p:cm>
</p:cmLst>
</file>

<file path=ppt/comments/comment2.xml><?xml version="1.0" encoding="utf-8"?>
<p:cmLst xmlns:a="http://schemas.openxmlformats.org/drawingml/2006/main" xmlns:r="http://schemas.openxmlformats.org/officeDocument/2006/relationships" xmlns:p="http://schemas.openxmlformats.org/presentationml/2006/main">
  <p:cm authorId="1" dt="2018-08-10T17:09:29.403" idx="1">
    <p:pos x="10" y="10"/>
    <p:text/>
  </p:cm>
</p:cmLst>
</file>

<file path=ppt/comments/comment3.xml><?xml version="1.0" encoding="utf-8"?>
<p:cmLst xmlns:a="http://schemas.openxmlformats.org/drawingml/2006/main" xmlns:r="http://schemas.openxmlformats.org/officeDocument/2006/relationships" xmlns:p="http://schemas.openxmlformats.org/presentationml/2006/main">
  <p:cm authorId="1" dt="2018-08-10T17:09:29.403" idx="1">
    <p:pos x="10" y="10"/>
    <p:text/>
  </p:cm>
</p:cmLst>
</file>

<file path=ppt/comments/comment4.xml><?xml version="1.0" encoding="utf-8"?>
<p:cmLst xmlns:a="http://schemas.openxmlformats.org/drawingml/2006/main" xmlns:r="http://schemas.openxmlformats.org/officeDocument/2006/relationships" xmlns:p="http://schemas.openxmlformats.org/presentationml/2006/main">
  <p:cm authorId="1" dt="2018-08-10T17:09:29.403" idx="1">
    <p:pos x="10" y="10"/>
    <p:text/>
  </p:cm>
</p:cmLst>
</file>

<file path=ppt/comments/comment5.xml><?xml version="1.0" encoding="utf-8"?>
<p:cmLst xmlns:a="http://schemas.openxmlformats.org/drawingml/2006/main" xmlns:r="http://schemas.openxmlformats.org/officeDocument/2006/relationships" xmlns:p="http://schemas.openxmlformats.org/presentationml/2006/main">
  <p:cm authorId="1" dt="2018-08-10T17:09:29.403" idx="1">
    <p:pos x="10" y="10"/>
    <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D38AC1F-CAFA-7B48-8575-7691431B6EC3}" type="datetimeFigureOut">
              <a:rPr lang="en-US" smtClean="0"/>
              <a:t>2/1/19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5D7103D-AA0A-6946-80BD-E2F0ABD5E1A9}" type="slidenum">
              <a:rPr lang="en-US" smtClean="0"/>
              <a:t>‹#›</a:t>
            </a:fld>
            <a:endParaRPr lang="en-US"/>
          </a:p>
        </p:txBody>
      </p:sp>
    </p:spTree>
    <p:extLst>
      <p:ext uri="{BB962C8B-B14F-4D97-AF65-F5344CB8AC3E}">
        <p14:creationId xmlns:p14="http://schemas.microsoft.com/office/powerpoint/2010/main" val="42423493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5D7103D-AA0A-6946-80BD-E2F0ABD5E1A9}" type="slidenum">
              <a:rPr lang="en-US" smtClean="0"/>
              <a:t>3</a:t>
            </a:fld>
            <a:endParaRPr lang="en-US"/>
          </a:p>
        </p:txBody>
      </p:sp>
    </p:spTree>
    <p:extLst>
      <p:ext uri="{BB962C8B-B14F-4D97-AF65-F5344CB8AC3E}">
        <p14:creationId xmlns:p14="http://schemas.microsoft.com/office/powerpoint/2010/main" val="7147199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5D7103D-AA0A-6946-80BD-E2F0ABD5E1A9}" type="slidenum">
              <a:rPr lang="en-US" smtClean="0"/>
              <a:t>16</a:t>
            </a:fld>
            <a:endParaRPr lang="en-US"/>
          </a:p>
        </p:txBody>
      </p:sp>
    </p:spTree>
    <p:extLst>
      <p:ext uri="{BB962C8B-B14F-4D97-AF65-F5344CB8AC3E}">
        <p14:creationId xmlns:p14="http://schemas.microsoft.com/office/powerpoint/2010/main" val="1664731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5D7103D-AA0A-6946-80BD-E2F0ABD5E1A9}" type="slidenum">
              <a:rPr lang="en-US" smtClean="0"/>
              <a:t>17</a:t>
            </a:fld>
            <a:endParaRPr lang="en-US"/>
          </a:p>
        </p:txBody>
      </p:sp>
    </p:spTree>
    <p:extLst>
      <p:ext uri="{BB962C8B-B14F-4D97-AF65-F5344CB8AC3E}">
        <p14:creationId xmlns:p14="http://schemas.microsoft.com/office/powerpoint/2010/main" val="33965664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5D7103D-AA0A-6946-80BD-E2F0ABD5E1A9}" type="slidenum">
              <a:rPr lang="en-US" smtClean="0"/>
              <a:t>21</a:t>
            </a:fld>
            <a:endParaRPr lang="en-US"/>
          </a:p>
        </p:txBody>
      </p:sp>
    </p:spTree>
    <p:extLst>
      <p:ext uri="{BB962C8B-B14F-4D97-AF65-F5344CB8AC3E}">
        <p14:creationId xmlns:p14="http://schemas.microsoft.com/office/powerpoint/2010/main" val="37234317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5D7103D-AA0A-6946-80BD-E2F0ABD5E1A9}" type="slidenum">
              <a:rPr lang="en-US" smtClean="0"/>
              <a:t>22</a:t>
            </a:fld>
            <a:endParaRPr lang="en-US"/>
          </a:p>
        </p:txBody>
      </p:sp>
    </p:spTree>
    <p:extLst>
      <p:ext uri="{BB962C8B-B14F-4D97-AF65-F5344CB8AC3E}">
        <p14:creationId xmlns:p14="http://schemas.microsoft.com/office/powerpoint/2010/main" val="14212357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5D7103D-AA0A-6946-80BD-E2F0ABD5E1A9}" type="slidenum">
              <a:rPr lang="en-US" smtClean="0"/>
              <a:t>23</a:t>
            </a:fld>
            <a:endParaRPr lang="en-US"/>
          </a:p>
        </p:txBody>
      </p:sp>
    </p:spTree>
    <p:extLst>
      <p:ext uri="{BB962C8B-B14F-4D97-AF65-F5344CB8AC3E}">
        <p14:creationId xmlns:p14="http://schemas.microsoft.com/office/powerpoint/2010/main" val="16936688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5D7103D-AA0A-6946-80BD-E2F0ABD5E1A9}" type="slidenum">
              <a:rPr lang="en-US" smtClean="0"/>
              <a:t>27</a:t>
            </a:fld>
            <a:endParaRPr lang="en-US"/>
          </a:p>
        </p:txBody>
      </p:sp>
    </p:spTree>
    <p:extLst>
      <p:ext uri="{BB962C8B-B14F-4D97-AF65-F5344CB8AC3E}">
        <p14:creationId xmlns:p14="http://schemas.microsoft.com/office/powerpoint/2010/main" val="19411749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5D7103D-AA0A-6946-80BD-E2F0ABD5E1A9}" type="slidenum">
              <a:rPr lang="en-US" smtClean="0"/>
              <a:t>28</a:t>
            </a:fld>
            <a:endParaRPr lang="en-US"/>
          </a:p>
        </p:txBody>
      </p:sp>
    </p:spTree>
    <p:extLst>
      <p:ext uri="{BB962C8B-B14F-4D97-AF65-F5344CB8AC3E}">
        <p14:creationId xmlns:p14="http://schemas.microsoft.com/office/powerpoint/2010/main" val="370014165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5D7103D-AA0A-6946-80BD-E2F0ABD5E1A9}" type="slidenum">
              <a:rPr lang="en-US" smtClean="0"/>
              <a:t>29</a:t>
            </a:fld>
            <a:endParaRPr lang="en-US"/>
          </a:p>
        </p:txBody>
      </p:sp>
    </p:spTree>
    <p:extLst>
      <p:ext uri="{BB962C8B-B14F-4D97-AF65-F5344CB8AC3E}">
        <p14:creationId xmlns:p14="http://schemas.microsoft.com/office/powerpoint/2010/main" val="42538247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distance – note in the video that the hands contacted at the far end of the table so in that case the distance was a deduction.</a:t>
            </a:r>
          </a:p>
        </p:txBody>
      </p:sp>
      <p:sp>
        <p:nvSpPr>
          <p:cNvPr id="4" name="Slide Number Placeholder 3"/>
          <p:cNvSpPr>
            <a:spLocks noGrp="1"/>
          </p:cNvSpPr>
          <p:nvPr>
            <p:ph type="sldNum" sz="quarter" idx="10"/>
          </p:nvPr>
        </p:nvSpPr>
        <p:spPr/>
        <p:txBody>
          <a:bodyPr/>
          <a:lstStyle/>
          <a:p>
            <a:fld id="{E5D7103D-AA0A-6946-80BD-E2F0ABD5E1A9}" type="slidenum">
              <a:rPr lang="en-US" smtClean="0"/>
              <a:t>30</a:t>
            </a:fld>
            <a:endParaRPr lang="en-US"/>
          </a:p>
        </p:txBody>
      </p:sp>
    </p:spTree>
    <p:extLst>
      <p:ext uri="{BB962C8B-B14F-4D97-AF65-F5344CB8AC3E}">
        <p14:creationId xmlns:p14="http://schemas.microsoft.com/office/powerpoint/2010/main" val="5646215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5D7103D-AA0A-6946-80BD-E2F0ABD5E1A9}" type="slidenum">
              <a:rPr lang="en-US" smtClean="0"/>
              <a:t>4</a:t>
            </a:fld>
            <a:endParaRPr lang="en-US"/>
          </a:p>
        </p:txBody>
      </p:sp>
    </p:spTree>
    <p:extLst>
      <p:ext uri="{BB962C8B-B14F-4D97-AF65-F5344CB8AC3E}">
        <p14:creationId xmlns:p14="http://schemas.microsoft.com/office/powerpoint/2010/main" val="13447765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5D7103D-AA0A-6946-80BD-E2F0ABD5E1A9}" type="slidenum">
              <a:rPr lang="en-US" smtClean="0"/>
              <a:t>5</a:t>
            </a:fld>
            <a:endParaRPr lang="en-US"/>
          </a:p>
        </p:txBody>
      </p:sp>
    </p:spTree>
    <p:extLst>
      <p:ext uri="{BB962C8B-B14F-4D97-AF65-F5344CB8AC3E}">
        <p14:creationId xmlns:p14="http://schemas.microsoft.com/office/powerpoint/2010/main" val="24790091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Body Position in post flight slide the feet not fully pointed should be noted within the deductions consideration.  The leg separation on contact was evaluated as a landing step toward the table.  In any case it is a deduction.</a:t>
            </a:r>
          </a:p>
        </p:txBody>
      </p:sp>
      <p:sp>
        <p:nvSpPr>
          <p:cNvPr id="4" name="Slide Number Placeholder 3"/>
          <p:cNvSpPr>
            <a:spLocks noGrp="1"/>
          </p:cNvSpPr>
          <p:nvPr>
            <p:ph type="sldNum" sz="quarter" idx="10"/>
          </p:nvPr>
        </p:nvSpPr>
        <p:spPr/>
        <p:txBody>
          <a:bodyPr/>
          <a:lstStyle/>
          <a:p>
            <a:fld id="{E5D7103D-AA0A-6946-80BD-E2F0ABD5E1A9}" type="slidenum">
              <a:rPr lang="en-US" smtClean="0"/>
              <a:t>6</a:t>
            </a:fld>
            <a:endParaRPr lang="en-US"/>
          </a:p>
        </p:txBody>
      </p:sp>
    </p:spTree>
    <p:extLst>
      <p:ext uri="{BB962C8B-B14F-4D97-AF65-F5344CB8AC3E}">
        <p14:creationId xmlns:p14="http://schemas.microsoft.com/office/powerpoint/2010/main" val="9818638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Gymnast landed with legs apart which was assessed as a  LANDING step forward as opposed to posture upon landing contact.  In either case it is a deduction.  The result after the landing reinforces the need for the additional landing mat below the landing surface.</a:t>
            </a:r>
          </a:p>
        </p:txBody>
      </p:sp>
      <p:sp>
        <p:nvSpPr>
          <p:cNvPr id="4" name="Slide Number Placeholder 3"/>
          <p:cNvSpPr>
            <a:spLocks noGrp="1"/>
          </p:cNvSpPr>
          <p:nvPr>
            <p:ph type="sldNum" sz="quarter" idx="10"/>
          </p:nvPr>
        </p:nvSpPr>
        <p:spPr/>
        <p:txBody>
          <a:bodyPr/>
          <a:lstStyle/>
          <a:p>
            <a:fld id="{E5D7103D-AA0A-6946-80BD-E2F0ABD5E1A9}" type="slidenum">
              <a:rPr lang="en-US" smtClean="0"/>
              <a:t>7</a:t>
            </a:fld>
            <a:endParaRPr lang="en-US"/>
          </a:p>
        </p:txBody>
      </p:sp>
    </p:spTree>
    <p:extLst>
      <p:ext uri="{BB962C8B-B14F-4D97-AF65-F5344CB8AC3E}">
        <p14:creationId xmlns:p14="http://schemas.microsoft.com/office/powerpoint/2010/main" val="14810929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5D7103D-AA0A-6946-80BD-E2F0ABD5E1A9}" type="slidenum">
              <a:rPr lang="en-US" smtClean="0"/>
              <a:t>9</a:t>
            </a:fld>
            <a:endParaRPr lang="en-US"/>
          </a:p>
        </p:txBody>
      </p:sp>
    </p:spTree>
    <p:extLst>
      <p:ext uri="{BB962C8B-B14F-4D97-AF65-F5344CB8AC3E}">
        <p14:creationId xmlns:p14="http://schemas.microsoft.com/office/powerpoint/2010/main" val="22188400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5D7103D-AA0A-6946-80BD-E2F0ABD5E1A9}" type="slidenum">
              <a:rPr lang="en-US" smtClean="0"/>
              <a:t>10</a:t>
            </a:fld>
            <a:endParaRPr lang="en-US"/>
          </a:p>
        </p:txBody>
      </p:sp>
    </p:spTree>
    <p:extLst>
      <p:ext uri="{BB962C8B-B14F-4D97-AF65-F5344CB8AC3E}">
        <p14:creationId xmlns:p14="http://schemas.microsoft.com/office/powerpoint/2010/main" val="10503347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5D7103D-AA0A-6946-80BD-E2F0ABD5E1A9}" type="slidenum">
              <a:rPr lang="en-US" smtClean="0"/>
              <a:t>11</a:t>
            </a:fld>
            <a:endParaRPr lang="en-US"/>
          </a:p>
        </p:txBody>
      </p:sp>
    </p:spTree>
    <p:extLst>
      <p:ext uri="{BB962C8B-B14F-4D97-AF65-F5344CB8AC3E}">
        <p14:creationId xmlns:p14="http://schemas.microsoft.com/office/powerpoint/2010/main" val="39573590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 the angle of arrival slide the shoulders may arguable be considered OPEN so with tech committee clarifications you may draw the angle on from the hands through hips.  The reality is that in full speed it appears to be slightly high on and therefore perhaps a .1 deduction.</a:t>
            </a:r>
          </a:p>
        </p:txBody>
      </p:sp>
      <p:sp>
        <p:nvSpPr>
          <p:cNvPr id="4" name="Slide Number Placeholder 3"/>
          <p:cNvSpPr>
            <a:spLocks noGrp="1"/>
          </p:cNvSpPr>
          <p:nvPr>
            <p:ph type="sldNum" sz="quarter" idx="10"/>
          </p:nvPr>
        </p:nvSpPr>
        <p:spPr/>
        <p:txBody>
          <a:bodyPr/>
          <a:lstStyle/>
          <a:p>
            <a:fld id="{E5D7103D-AA0A-6946-80BD-E2F0ABD5E1A9}" type="slidenum">
              <a:rPr lang="en-US" smtClean="0"/>
              <a:t>15</a:t>
            </a:fld>
            <a:endParaRPr lang="en-US"/>
          </a:p>
        </p:txBody>
      </p:sp>
    </p:spTree>
    <p:extLst>
      <p:ext uri="{BB962C8B-B14F-4D97-AF65-F5344CB8AC3E}">
        <p14:creationId xmlns:p14="http://schemas.microsoft.com/office/powerpoint/2010/main" val="130355207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ctrTitle"/>
          </p:nvPr>
        </p:nvSpPr>
        <p:spPr>
          <a:xfrm>
            <a:off x="1371600" y="1803405"/>
            <a:ext cx="9448800" cy="1825096"/>
          </a:xfrm>
        </p:spPr>
        <p:txBody>
          <a:bodyPr anchor="b">
            <a:normAutofit/>
          </a:bodyPr>
          <a:lstStyle>
            <a:lvl1pPr algn="l">
              <a:defRPr sz="6000"/>
            </a:lvl1pPr>
          </a:lstStyle>
          <a:p>
            <a:r>
              <a:rPr lang="en-US"/>
              <a:t>Click to edit Master title style</a:t>
            </a:r>
            <a:endParaRPr lang="en-US" dirty="0"/>
          </a:p>
        </p:txBody>
      </p:sp>
      <p:sp>
        <p:nvSpPr>
          <p:cNvPr id="3" name="Subtitle 2"/>
          <p:cNvSpPr>
            <a:spLocks noGrp="1"/>
          </p:cNvSpPr>
          <p:nvPr>
            <p:ph type="subTitle" idx="1"/>
          </p:nvPr>
        </p:nvSpPr>
        <p:spPr>
          <a:xfrm>
            <a:off x="1371600" y="3632201"/>
            <a:ext cx="9448800" cy="685800"/>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7909561" y="4314328"/>
            <a:ext cx="2910840" cy="374642"/>
          </a:xfrm>
        </p:spPr>
        <p:txBody>
          <a:bodyPr/>
          <a:lstStyle/>
          <a:p>
            <a:fld id="{48A87A34-81AB-432B-8DAE-1953F412C126}" type="datetimeFigureOut">
              <a:rPr lang="en-US" dirty="0"/>
              <a:t>2/1/19</a:t>
            </a:fld>
            <a:endParaRPr lang="en-US" dirty="0"/>
          </a:p>
        </p:txBody>
      </p:sp>
      <p:sp>
        <p:nvSpPr>
          <p:cNvPr id="5" name="Footer Placeholder 4"/>
          <p:cNvSpPr>
            <a:spLocks noGrp="1"/>
          </p:cNvSpPr>
          <p:nvPr>
            <p:ph type="ftr" sz="quarter" idx="11"/>
          </p:nvPr>
        </p:nvSpPr>
        <p:spPr>
          <a:xfrm>
            <a:off x="1371600" y="4323845"/>
            <a:ext cx="6400800" cy="365125"/>
          </a:xfrm>
        </p:spPr>
        <p:txBody>
          <a:bodyPr/>
          <a:lstStyle/>
          <a:p>
            <a:endParaRPr lang="en-US" dirty="0"/>
          </a:p>
        </p:txBody>
      </p:sp>
      <p:sp>
        <p:nvSpPr>
          <p:cNvPr id="6" name="Slide Number Placeholder 5"/>
          <p:cNvSpPr>
            <a:spLocks noGrp="1"/>
          </p:cNvSpPr>
          <p:nvPr>
            <p:ph type="sldNum" sz="quarter" idx="12"/>
          </p:nvPr>
        </p:nvSpPr>
        <p:spPr>
          <a:xfrm>
            <a:off x="8077200" y="1430866"/>
            <a:ext cx="2743200" cy="365125"/>
          </a:xfrm>
        </p:spPr>
        <p:txBody>
          <a:bodyPr/>
          <a:lstStyle/>
          <a:p>
            <a:fld id="{6D22F896-40B5-4ADD-8801-0D06FADFA095}" type="slidenum">
              <a:rPr lang="en-US" dirty="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777" y="4697360"/>
            <a:ext cx="10822034" cy="819355"/>
          </a:xfrm>
        </p:spPr>
        <p:txBody>
          <a:bodyPr anchor="b"/>
          <a:lstStyle>
            <a:lvl1pPr algn="l">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681727" y="941439"/>
            <a:ext cx="10821840" cy="3478161"/>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5800" y="5516715"/>
            <a:ext cx="10820400" cy="701969"/>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2/1/19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pic>
        <p:nvPicPr>
          <p:cNvPr id="8" name="Picture 7"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2"/>
            <a:ext cx="10820400" cy="2802467"/>
          </a:xfrm>
        </p:spPr>
        <p:txBody>
          <a:bodyPr anchor="ctr"/>
          <a:lstStyle>
            <a:lvl1pPr algn="l">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1024467" y="3649133"/>
            <a:ext cx="10130516" cy="99906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48A87A34-81AB-432B-8DAE-1953F412C126}" type="datetimeFigureOut">
              <a:rPr lang="en-US" dirty="0"/>
              <a:pPr/>
              <a:t>2/1/19</a:t>
            </a:fld>
            <a:endParaRPr lang="en-US" dirty="0"/>
          </a:p>
        </p:txBody>
      </p:sp>
      <p:sp>
        <p:nvSpPr>
          <p:cNvPr id="6" name="Footer Placeholder 5"/>
          <p:cNvSpPr>
            <a:spLocks noGrp="1"/>
          </p:cNvSpPr>
          <p:nvPr>
            <p:ph type="ftr" sz="quarter" idx="11"/>
          </p:nvPr>
        </p:nvSpPr>
        <p:spPr>
          <a:xfrm>
            <a:off x="685800" y="379941"/>
            <a:ext cx="6991492" cy="365125"/>
          </a:xfrm>
        </p:spPr>
        <p:txBody>
          <a:bodyPr/>
          <a:lstStyle/>
          <a:p>
            <a:endParaRPr lang="en-US" dirty="0"/>
          </a:p>
        </p:txBody>
      </p:sp>
      <p:sp>
        <p:nvSpPr>
          <p:cNvPr id="7" name="Slide Number Placeholder 6"/>
          <p:cNvSpPr>
            <a:spLocks noGrp="1"/>
          </p:cNvSpPr>
          <p:nvPr>
            <p:ph type="sldNum" sz="quarter" idx="12"/>
          </p:nvPr>
        </p:nvSpPr>
        <p:spPr>
          <a:xfrm>
            <a:off x="10862452" y="381000"/>
            <a:ext cx="643748" cy="365125"/>
          </a:xfrm>
        </p:spPr>
        <p:txBody>
          <a:bodyPr/>
          <a:lstStyle/>
          <a:p>
            <a:fld id="{6D22F896-40B5-4ADD-8801-0D06FADFA09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pic>
        <p:nvPicPr>
          <p:cNvPr id="13" name="Picture 12"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67" y="753533"/>
            <a:ext cx="10151533" cy="2604495"/>
          </a:xfrm>
        </p:spPr>
        <p:txBody>
          <a:bodyPr anchor="ctr"/>
          <a:lstStyle>
            <a:lvl1pPr algn="l">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303865" y="3365556"/>
            <a:ext cx="9592736" cy="444443"/>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4" name="Text Placeholder 3"/>
          <p:cNvSpPr>
            <a:spLocks noGrp="1"/>
          </p:cNvSpPr>
          <p:nvPr>
            <p:ph type="body" sz="half" idx="2"/>
          </p:nvPr>
        </p:nvSpPr>
        <p:spPr>
          <a:xfrm>
            <a:off x="1024467" y="3959862"/>
            <a:ext cx="10151533" cy="679871"/>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48A87A34-81AB-432B-8DAE-1953F412C126}" type="datetimeFigureOut">
              <a:rPr lang="en-US" dirty="0"/>
              <a:pPr/>
              <a:t>2/1/19</a:t>
            </a:fld>
            <a:endParaRPr lang="en-US" dirty="0"/>
          </a:p>
        </p:txBody>
      </p:sp>
      <p:sp>
        <p:nvSpPr>
          <p:cNvPr id="6" name="Footer Placeholder 5"/>
          <p:cNvSpPr>
            <a:spLocks noGrp="1"/>
          </p:cNvSpPr>
          <p:nvPr>
            <p:ph type="ftr" sz="quarter" idx="11"/>
          </p:nvPr>
        </p:nvSpPr>
        <p:spPr>
          <a:xfrm>
            <a:off x="685800" y="379941"/>
            <a:ext cx="6991492" cy="365125"/>
          </a:xfrm>
        </p:spPr>
        <p:txBody>
          <a:bodyPr/>
          <a:lstStyle/>
          <a:p>
            <a:endParaRPr lang="en-US" dirty="0"/>
          </a:p>
        </p:txBody>
      </p:sp>
      <p:sp>
        <p:nvSpPr>
          <p:cNvPr id="7" name="Slide Number Placeholder 6"/>
          <p:cNvSpPr>
            <a:spLocks noGrp="1"/>
          </p:cNvSpPr>
          <p:nvPr>
            <p:ph type="sldNum" sz="quarter" idx="12"/>
          </p:nvPr>
        </p:nvSpPr>
        <p:spPr>
          <a:xfrm>
            <a:off x="10862452" y="381000"/>
            <a:ext cx="643748" cy="365125"/>
          </a:xfrm>
        </p:spPr>
        <p:txBody>
          <a:bodyPr/>
          <a:lstStyle/>
          <a:p>
            <a:fld id="{6D22F896-40B5-4ADD-8801-0D06FADFA095}" type="slidenum">
              <a:rPr lang="en-US" dirty="0"/>
              <a:t>‹#›</a:t>
            </a:fld>
            <a:endParaRPr lang="en-US" dirty="0"/>
          </a:p>
        </p:txBody>
      </p:sp>
      <p:sp>
        <p:nvSpPr>
          <p:cNvPr id="9" name="TextBox 8"/>
          <p:cNvSpPr txBox="1"/>
          <p:nvPr/>
        </p:nvSpPr>
        <p:spPr>
          <a:xfrm>
            <a:off x="476250" y="93345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0" name="TextBox 9"/>
          <p:cNvSpPr txBox="1"/>
          <p:nvPr/>
        </p:nvSpPr>
        <p:spPr>
          <a:xfrm>
            <a:off x="10984230" y="270129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pic>
        <p:nvPicPr>
          <p:cNvPr id="9" name="Picture 8"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95" y="1124701"/>
            <a:ext cx="10146186" cy="2511835"/>
          </a:xfrm>
        </p:spPr>
        <p:txBody>
          <a:bodyPr anchor="b"/>
          <a:lstStyle>
            <a:lvl1pPr algn="l">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1024467" y="3648315"/>
            <a:ext cx="10144654" cy="99988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7814452" y="378883"/>
            <a:ext cx="2910840" cy="365125"/>
          </a:xfrm>
        </p:spPr>
        <p:txBody>
          <a:bodyPr/>
          <a:lstStyle>
            <a:lvl1pPr algn="r">
              <a:defRPr/>
            </a:lvl1pPr>
          </a:lstStyle>
          <a:p>
            <a:fld id="{48A87A34-81AB-432B-8DAE-1953F412C126}" type="datetimeFigureOut">
              <a:rPr lang="en-US" dirty="0"/>
              <a:pPr/>
              <a:t>2/1/19</a:t>
            </a:fld>
            <a:endParaRPr lang="en-US" dirty="0"/>
          </a:p>
        </p:txBody>
      </p:sp>
      <p:sp>
        <p:nvSpPr>
          <p:cNvPr id="6" name="Footer Placeholder 5"/>
          <p:cNvSpPr>
            <a:spLocks noGrp="1"/>
          </p:cNvSpPr>
          <p:nvPr>
            <p:ph type="ftr" sz="quarter" idx="11"/>
          </p:nvPr>
        </p:nvSpPr>
        <p:spPr>
          <a:xfrm>
            <a:off x="685800" y="378883"/>
            <a:ext cx="6991492" cy="365125"/>
          </a:xfrm>
        </p:spPr>
        <p:txBody>
          <a:bodyPr/>
          <a:lstStyle/>
          <a:p>
            <a:endParaRPr lang="en-US" dirty="0"/>
          </a:p>
        </p:txBody>
      </p:sp>
      <p:sp>
        <p:nvSpPr>
          <p:cNvPr id="7" name="Slide Number Placeholder 6"/>
          <p:cNvSpPr>
            <a:spLocks noGrp="1"/>
          </p:cNvSpPr>
          <p:nvPr>
            <p:ph type="sldNum" sz="quarter" idx="12"/>
          </p:nvPr>
        </p:nvSpPr>
        <p:spPr>
          <a:xfrm>
            <a:off x="10862452" y="381000"/>
            <a:ext cx="643748" cy="365125"/>
          </a:xfrm>
        </p:spPr>
        <p:txBody>
          <a:bodyPr/>
          <a:lstStyle/>
          <a:p>
            <a:fld id="{6D22F896-40B5-4ADD-8801-0D06FADFA09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2895600" y="761999"/>
            <a:ext cx="8610599" cy="1303867"/>
          </a:xfrm>
        </p:spPr>
        <p:txBody>
          <a:bodyPr/>
          <a:lstStyle/>
          <a:p>
            <a:r>
              <a:rPr lang="en-US"/>
              <a:t>Click to edit Master title style</a:t>
            </a:r>
            <a:endParaRPr lang="en-US" dirty="0"/>
          </a:p>
        </p:txBody>
      </p:sp>
      <p:sp>
        <p:nvSpPr>
          <p:cNvPr id="7" name="Text Placeholder 2"/>
          <p:cNvSpPr>
            <a:spLocks noGrp="1"/>
          </p:cNvSpPr>
          <p:nvPr>
            <p:ph type="body" idx="1"/>
          </p:nvPr>
        </p:nvSpPr>
        <p:spPr>
          <a:xfrm>
            <a:off x="685800" y="2202080"/>
            <a:ext cx="3456432" cy="617320"/>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8" name="Text Placeholder 3"/>
          <p:cNvSpPr>
            <a:spLocks noGrp="1"/>
          </p:cNvSpPr>
          <p:nvPr>
            <p:ph type="body" sz="half" idx="15"/>
          </p:nvPr>
        </p:nvSpPr>
        <p:spPr>
          <a:xfrm>
            <a:off x="685799"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9" name="Text Placeholder 4"/>
          <p:cNvSpPr>
            <a:spLocks noGrp="1"/>
          </p:cNvSpPr>
          <p:nvPr>
            <p:ph type="body" sz="quarter" idx="3"/>
          </p:nvPr>
        </p:nvSpPr>
        <p:spPr>
          <a:xfrm>
            <a:off x="4368800" y="2201333"/>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0" name="Text Placeholder 3"/>
          <p:cNvSpPr>
            <a:spLocks noGrp="1"/>
          </p:cNvSpPr>
          <p:nvPr>
            <p:ph type="body" sz="half" idx="16"/>
          </p:nvPr>
        </p:nvSpPr>
        <p:spPr>
          <a:xfrm>
            <a:off x="4366858" y="2904067"/>
            <a:ext cx="3456432" cy="331461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1" name="Text Placeholder 4"/>
          <p:cNvSpPr>
            <a:spLocks noGrp="1"/>
          </p:cNvSpPr>
          <p:nvPr>
            <p:ph type="body" sz="quarter" idx="13"/>
          </p:nvPr>
        </p:nvSpPr>
        <p:spPr>
          <a:xfrm>
            <a:off x="8051800" y="2192866"/>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Text Placeholder 3"/>
          <p:cNvSpPr>
            <a:spLocks noGrp="1"/>
          </p:cNvSpPr>
          <p:nvPr>
            <p:ph type="body" sz="half" idx="17"/>
          </p:nvPr>
        </p:nvSpPr>
        <p:spPr>
          <a:xfrm>
            <a:off x="8051801"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t>2/1/19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2895600" y="762000"/>
            <a:ext cx="8610599" cy="129540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688618" y="4191000"/>
            <a:ext cx="3451582"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Picture Placeholder 2"/>
          <p:cNvSpPr>
            <a:spLocks noGrp="1" noChangeAspect="1"/>
          </p:cNvSpPr>
          <p:nvPr>
            <p:ph type="pic" idx="15"/>
          </p:nvPr>
        </p:nvSpPr>
        <p:spPr>
          <a:xfrm>
            <a:off x="688618" y="2362200"/>
            <a:ext cx="3451582"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688618" y="4873764"/>
            <a:ext cx="3451582"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2" name="Text Placeholder 4"/>
          <p:cNvSpPr>
            <a:spLocks noGrp="1"/>
          </p:cNvSpPr>
          <p:nvPr>
            <p:ph type="body" sz="quarter" idx="3"/>
          </p:nvPr>
        </p:nvSpPr>
        <p:spPr>
          <a:xfrm>
            <a:off x="4374263" y="4191000"/>
            <a:ext cx="3448935"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3" name="Picture Placeholder 2"/>
          <p:cNvSpPr>
            <a:spLocks noGrp="1" noChangeAspect="1"/>
          </p:cNvSpPr>
          <p:nvPr>
            <p:ph type="pic" idx="21"/>
          </p:nvPr>
        </p:nvSpPr>
        <p:spPr>
          <a:xfrm>
            <a:off x="4374263" y="2362200"/>
            <a:ext cx="3448936"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374264" y="4873763"/>
            <a:ext cx="344893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5" name="Text Placeholder 4"/>
          <p:cNvSpPr>
            <a:spLocks noGrp="1"/>
          </p:cNvSpPr>
          <p:nvPr>
            <p:ph type="body" sz="quarter" idx="13"/>
          </p:nvPr>
        </p:nvSpPr>
        <p:spPr>
          <a:xfrm>
            <a:off x="8049731" y="4191000"/>
            <a:ext cx="3456469"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6" name="Picture Placeholder 2"/>
          <p:cNvSpPr>
            <a:spLocks noGrp="1" noChangeAspect="1"/>
          </p:cNvSpPr>
          <p:nvPr>
            <p:ph type="pic" idx="22"/>
          </p:nvPr>
        </p:nvSpPr>
        <p:spPr>
          <a:xfrm>
            <a:off x="8049855" y="2362200"/>
            <a:ext cx="3447878"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8049731" y="4873761"/>
            <a:ext cx="345244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t>2/1/19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685800" y="2194559"/>
            <a:ext cx="10820400" cy="40241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2/1/19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pic>
        <p:nvPicPr>
          <p:cNvPr id="8" name="Picture 7"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Vertical Title 1"/>
          <p:cNvSpPr>
            <a:spLocks noGrp="1"/>
          </p:cNvSpPr>
          <p:nvPr>
            <p:ph type="title" orient="vert"/>
          </p:nvPr>
        </p:nvSpPr>
        <p:spPr>
          <a:xfrm>
            <a:off x="9448800" y="745066"/>
            <a:ext cx="2057400" cy="3903133"/>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024466" y="745067"/>
            <a:ext cx="8204201" cy="3903133"/>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7814452" y="379941"/>
            <a:ext cx="2910840" cy="365125"/>
          </a:xfrm>
        </p:spPr>
        <p:txBody>
          <a:bodyPr/>
          <a:lstStyle>
            <a:lvl1pPr algn="r">
              <a:defRPr/>
            </a:lvl1pPr>
          </a:lstStyle>
          <a:p>
            <a:fld id="{48A87A34-81AB-432B-8DAE-1953F412C126}" type="datetimeFigureOut">
              <a:rPr lang="en-US" dirty="0"/>
              <a:pPr/>
              <a:t>2/1/19</a:t>
            </a:fld>
            <a:endParaRPr lang="en-US" dirty="0"/>
          </a:p>
        </p:txBody>
      </p:sp>
      <p:sp>
        <p:nvSpPr>
          <p:cNvPr id="5" name="Footer Placeholder 4"/>
          <p:cNvSpPr>
            <a:spLocks noGrp="1"/>
          </p:cNvSpPr>
          <p:nvPr>
            <p:ph type="ftr" sz="quarter" idx="11"/>
          </p:nvPr>
        </p:nvSpPr>
        <p:spPr>
          <a:xfrm>
            <a:off x="685800" y="381000"/>
            <a:ext cx="6991492" cy="365125"/>
          </a:xfrm>
        </p:spPr>
        <p:txBody>
          <a:bodyPr/>
          <a:lstStyle/>
          <a:p>
            <a:endParaRPr lang="en-US" dirty="0"/>
          </a:p>
        </p:txBody>
      </p:sp>
      <p:sp>
        <p:nvSpPr>
          <p:cNvPr id="6" name="Slide Number Placeholder 5"/>
          <p:cNvSpPr>
            <a:spLocks noGrp="1"/>
          </p:cNvSpPr>
          <p:nvPr>
            <p:ph type="sldNum" sz="quarter" idx="12"/>
          </p:nvPr>
        </p:nvSpPr>
        <p:spPr>
          <a:xfrm>
            <a:off x="10862452" y="381000"/>
            <a:ext cx="643748" cy="365125"/>
          </a:xfrm>
        </p:spPr>
        <p:txBody>
          <a:bodyPr/>
          <a:lstStyle/>
          <a:p>
            <a:fld id="{6D22F896-40B5-4ADD-8801-0D06FADFA095}"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2/1/19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9" name="Picture 8"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3"/>
            <a:ext cx="10820399" cy="2801935"/>
          </a:xfrm>
        </p:spPr>
        <p:txBody>
          <a:bodyPr anchor="b">
            <a:normAutofit/>
          </a:bodyPr>
          <a:lstStyle>
            <a:lvl1pPr algn="r">
              <a:defRPr sz="4000"/>
            </a:lvl1pPr>
          </a:lstStyle>
          <a:p>
            <a:r>
              <a:rPr lang="en-US"/>
              <a:t>Click to edit Master title style</a:t>
            </a:r>
            <a:endParaRPr lang="en-US" dirty="0"/>
          </a:p>
        </p:txBody>
      </p:sp>
      <p:sp>
        <p:nvSpPr>
          <p:cNvPr id="3" name="Text Placeholder 2"/>
          <p:cNvSpPr>
            <a:spLocks noGrp="1"/>
          </p:cNvSpPr>
          <p:nvPr>
            <p:ph type="body" idx="1"/>
          </p:nvPr>
        </p:nvSpPr>
        <p:spPr>
          <a:xfrm>
            <a:off x="1024467" y="3641725"/>
            <a:ext cx="10490200" cy="955675"/>
          </a:xfrm>
        </p:spPr>
        <p:txBody>
          <a:bodyPr>
            <a:normAutofit/>
          </a:bodyPr>
          <a:lstStyle>
            <a:lvl1pPr marL="0" indent="0" algn="r">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7814452" y="381000"/>
            <a:ext cx="2910840" cy="365125"/>
          </a:xfrm>
        </p:spPr>
        <p:txBody>
          <a:bodyPr/>
          <a:lstStyle>
            <a:lvl1pPr algn="r">
              <a:defRPr/>
            </a:lvl1pPr>
          </a:lstStyle>
          <a:p>
            <a:fld id="{48A87A34-81AB-432B-8DAE-1953F412C126}" type="datetimeFigureOut">
              <a:rPr lang="en-US" dirty="0"/>
              <a:pPr/>
              <a:t>2/1/19</a:t>
            </a:fld>
            <a:endParaRPr lang="en-US" dirty="0"/>
          </a:p>
        </p:txBody>
      </p:sp>
      <p:sp>
        <p:nvSpPr>
          <p:cNvPr id="5" name="Footer Placeholder 4"/>
          <p:cNvSpPr>
            <a:spLocks noGrp="1"/>
          </p:cNvSpPr>
          <p:nvPr>
            <p:ph type="ftr" sz="quarter" idx="11"/>
          </p:nvPr>
        </p:nvSpPr>
        <p:spPr>
          <a:xfrm>
            <a:off x="685800" y="381001"/>
            <a:ext cx="6991492" cy="364065"/>
          </a:xfrm>
        </p:spPr>
        <p:txBody>
          <a:bodyPr/>
          <a:lstStyle/>
          <a:p>
            <a:endParaRPr lang="en-US" dirty="0"/>
          </a:p>
        </p:txBody>
      </p:sp>
      <p:sp>
        <p:nvSpPr>
          <p:cNvPr id="6" name="Slide Number Placeholder 5"/>
          <p:cNvSpPr>
            <a:spLocks noGrp="1"/>
          </p:cNvSpPr>
          <p:nvPr>
            <p:ph type="sldNum" sz="quarter" idx="12"/>
          </p:nvPr>
        </p:nvSpPr>
        <p:spPr>
          <a:xfrm>
            <a:off x="10862452" y="381000"/>
            <a:ext cx="643748" cy="365125"/>
          </a:xfrm>
        </p:spPr>
        <p:txBody>
          <a:bodyPr/>
          <a:lstStyle/>
          <a:p>
            <a:fld id="{6D22F896-40B5-4ADD-8801-0D06FADFA09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5800" y="2194559"/>
            <a:ext cx="5334000" cy="40241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2194559"/>
            <a:ext cx="5334000" cy="40241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2/1/19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895600" y="762000"/>
            <a:ext cx="8610600" cy="1295400"/>
          </a:xfrm>
        </p:spPr>
        <p:txBody>
          <a:bodyPr/>
          <a:lstStyle/>
          <a:p>
            <a:r>
              <a:rPr lang="en-US"/>
              <a:t>Click to edit Master title style</a:t>
            </a:r>
            <a:endParaRPr lang="en-US" dirty="0"/>
          </a:p>
        </p:txBody>
      </p:sp>
      <p:sp>
        <p:nvSpPr>
          <p:cNvPr id="3" name="Text Placeholder 2"/>
          <p:cNvSpPr>
            <a:spLocks noGrp="1"/>
          </p:cNvSpPr>
          <p:nvPr>
            <p:ph type="body" idx="1"/>
          </p:nvPr>
        </p:nvSpPr>
        <p:spPr>
          <a:xfrm>
            <a:off x="914409" y="2183802"/>
            <a:ext cx="5079991"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85800" y="3132666"/>
            <a:ext cx="5311775" cy="308601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00800" y="2183802"/>
            <a:ext cx="5105400"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3132666"/>
            <a:ext cx="5334000" cy="308601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t>2/1/19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t>2/1/19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dirty="0"/>
              <a:t>2/1/19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4114800" cy="1600200"/>
          </a:xfrm>
        </p:spPr>
        <p:txBody>
          <a:bodyPr anchor="b"/>
          <a:lstStyle>
            <a:lvl1pPr algn="l">
              <a:defRPr sz="3200"/>
            </a:lvl1pPr>
          </a:lstStyle>
          <a:p>
            <a:r>
              <a:rPr lang="en-US"/>
              <a:t>Click to edit Master title style</a:t>
            </a:r>
            <a:endParaRPr lang="en-US" dirty="0"/>
          </a:p>
        </p:txBody>
      </p:sp>
      <p:sp>
        <p:nvSpPr>
          <p:cNvPr id="3" name="Content Placeholder 2"/>
          <p:cNvSpPr>
            <a:spLocks noGrp="1"/>
          </p:cNvSpPr>
          <p:nvPr>
            <p:ph idx="1"/>
          </p:nvPr>
        </p:nvSpPr>
        <p:spPr>
          <a:xfrm>
            <a:off x="4995582" y="746759"/>
            <a:ext cx="6510618" cy="5471925"/>
          </a:xfrm>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5800" y="3124199"/>
            <a:ext cx="411480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2/1/19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6873240" cy="1600200"/>
          </a:xfrm>
        </p:spPr>
        <p:txBody>
          <a:bodyPr anchor="b"/>
          <a:lstStyle>
            <a:lvl1pPr algn="l">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861238" y="751241"/>
            <a:ext cx="3644962" cy="5467443"/>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5800" y="3124199"/>
            <a:ext cx="687324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2/1/19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C0-HD-TOP.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sp>
        <p:nvSpPr>
          <p:cNvPr id="2" name="Title Placeholder 1"/>
          <p:cNvSpPr>
            <a:spLocks noGrp="1"/>
          </p:cNvSpPr>
          <p:nvPr>
            <p:ph type="title"/>
          </p:nvPr>
        </p:nvSpPr>
        <p:spPr>
          <a:xfrm>
            <a:off x="2895600" y="764373"/>
            <a:ext cx="8610600" cy="129302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5800" y="2194560"/>
            <a:ext cx="10820400" cy="4024125"/>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595360" y="6356350"/>
            <a:ext cx="291084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48A87A34-81AB-432B-8DAE-1953F412C126}" type="datetimeFigureOut">
              <a:rPr lang="en-US" dirty="0"/>
              <a:pPr/>
              <a:t>2/1/19</a:t>
            </a:fld>
            <a:endParaRPr lang="en-US" dirty="0"/>
          </a:p>
        </p:txBody>
      </p:sp>
      <p:sp>
        <p:nvSpPr>
          <p:cNvPr id="5" name="Footer Placeholder 4"/>
          <p:cNvSpPr>
            <a:spLocks noGrp="1"/>
          </p:cNvSpPr>
          <p:nvPr>
            <p:ph type="ftr" sz="quarter" idx="3"/>
          </p:nvPr>
        </p:nvSpPr>
        <p:spPr>
          <a:xfrm>
            <a:off x="685800" y="6355845"/>
            <a:ext cx="777240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63000" y="381000"/>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6D22F896-40B5-4ADD-8801-0D06FADFA09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txStyles>
    <p:title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7.xml"/><Relationship Id="rId1" Type="http://schemas.openxmlformats.org/officeDocument/2006/relationships/slideLayout" Target="../slideLayouts/slideLayout5.xml"/><Relationship Id="rId4" Type="http://schemas.openxmlformats.org/officeDocument/2006/relationships/image" Target="../media/image16.jpeg"/></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18.jpeg"/></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3" Type="http://schemas.microsoft.com/office/2007/relationships/media" Target="../media/media1.mp4"/><Relationship Id="rId7" Type="http://schemas.openxmlformats.org/officeDocument/2006/relationships/image" Target="../media/image3.pn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21.png"/><Relationship Id="rId5" Type="http://schemas.openxmlformats.org/officeDocument/2006/relationships/slideLayout" Target="../slideLayouts/slideLayout5.xml"/><Relationship Id="rId4" Type="http://schemas.openxmlformats.org/officeDocument/2006/relationships/video" Target="../media/media1.mp4"/></Relationships>
</file>

<file path=ppt/slides/_rels/slide1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9.xml"/><Relationship Id="rId1" Type="http://schemas.openxmlformats.org/officeDocument/2006/relationships/slideLayout" Target="../slideLayouts/slideLayout5.xml"/><Relationship Id="rId5" Type="http://schemas.openxmlformats.org/officeDocument/2006/relationships/comments" Target="../comments/comment3.xml"/><Relationship Id="rId4" Type="http://schemas.openxmlformats.org/officeDocument/2006/relationships/image" Target="../media/image23.jpeg"/></Relationships>
</file>

<file path=ppt/slides/_rels/slide1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0.xml"/><Relationship Id="rId1" Type="http://schemas.openxmlformats.org/officeDocument/2006/relationships/slideLayout" Target="../slideLayouts/slideLayout5.xml"/><Relationship Id="rId4" Type="http://schemas.openxmlformats.org/officeDocument/2006/relationships/image" Target="../media/image25.jpeg"/></Relationships>
</file>

<file path=ppt/slides/_rels/slide1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1.xml"/><Relationship Id="rId1" Type="http://schemas.openxmlformats.org/officeDocument/2006/relationships/slideLayout" Target="../slideLayouts/slideLayout5.xml"/><Relationship Id="rId4" Type="http://schemas.openxmlformats.org/officeDocument/2006/relationships/image" Target="../media/image27.jpeg"/></Relationships>
</file>

<file path=ppt/slides/_rels/slide1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microsoft.com/office/2007/relationships/media" Target="../media/media4.mp4"/><Relationship Id="rId7" Type="http://schemas.openxmlformats.org/officeDocument/2006/relationships/image" Target="../media/image30.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png"/><Relationship Id="rId5" Type="http://schemas.openxmlformats.org/officeDocument/2006/relationships/slideLayout" Target="../slideLayouts/slideLayout5.xml"/><Relationship Id="rId4" Type="http://schemas.openxmlformats.org/officeDocument/2006/relationships/video" Target="../media/media4.mp4"/></Relationships>
</file>

<file path=ppt/slides/_rels/slide2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2.xml"/><Relationship Id="rId1" Type="http://schemas.openxmlformats.org/officeDocument/2006/relationships/slideLayout" Target="../slideLayouts/slideLayout5.xml"/><Relationship Id="rId5" Type="http://schemas.openxmlformats.org/officeDocument/2006/relationships/comments" Target="../comments/comment4.xml"/><Relationship Id="rId4" Type="http://schemas.openxmlformats.org/officeDocument/2006/relationships/image" Target="../media/image32.jpeg"/></Relationships>
</file>

<file path=ppt/slides/_rels/slide22.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3.xml"/><Relationship Id="rId1" Type="http://schemas.openxmlformats.org/officeDocument/2006/relationships/slideLayout" Target="../slideLayouts/slideLayout5.xml"/><Relationship Id="rId4" Type="http://schemas.openxmlformats.org/officeDocument/2006/relationships/image" Target="../media/image34.jpeg"/></Relationships>
</file>

<file path=ppt/slides/_rels/slide2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4.xml"/><Relationship Id="rId1" Type="http://schemas.openxmlformats.org/officeDocument/2006/relationships/slideLayout" Target="../slideLayouts/slideLayout5.xml"/><Relationship Id="rId4" Type="http://schemas.openxmlformats.org/officeDocument/2006/relationships/image" Target="../media/image36.jpeg"/></Relationships>
</file>

<file path=ppt/slides/_rels/slide2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30.png"/></Relationships>
</file>

<file path=ppt/slides/_rels/slide26.xml.rels><?xml version="1.0" encoding="UTF-8" standalone="yes"?>
<Relationships xmlns="http://schemas.openxmlformats.org/package/2006/relationships"><Relationship Id="rId3" Type="http://schemas.microsoft.com/office/2007/relationships/media" Target="../media/media5.mp4"/><Relationship Id="rId7" Type="http://schemas.openxmlformats.org/officeDocument/2006/relationships/image" Target="../media/image39.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png"/><Relationship Id="rId5" Type="http://schemas.openxmlformats.org/officeDocument/2006/relationships/slideLayout" Target="../slideLayouts/slideLayout5.xml"/><Relationship Id="rId4" Type="http://schemas.openxmlformats.org/officeDocument/2006/relationships/video" Target="../media/media5.mp4"/></Relationships>
</file>

<file path=ppt/slides/_rels/slide2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5.xml"/><Relationship Id="rId1" Type="http://schemas.openxmlformats.org/officeDocument/2006/relationships/slideLayout" Target="../slideLayouts/slideLayout5.xml"/><Relationship Id="rId5" Type="http://schemas.openxmlformats.org/officeDocument/2006/relationships/comments" Target="../comments/comment5.xml"/><Relationship Id="rId4" Type="http://schemas.openxmlformats.org/officeDocument/2006/relationships/image" Target="../media/image41.jpeg"/></Relationships>
</file>

<file path=ppt/slides/_rels/slide2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6.xml"/><Relationship Id="rId1" Type="http://schemas.openxmlformats.org/officeDocument/2006/relationships/slideLayout" Target="../slideLayouts/slideLayout5.xml"/><Relationship Id="rId4" Type="http://schemas.openxmlformats.org/officeDocument/2006/relationships/image" Target="../media/image43.jpg"/></Relationships>
</file>

<file path=ppt/slides/_rels/slide2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7.xml"/><Relationship Id="rId1" Type="http://schemas.openxmlformats.org/officeDocument/2006/relationships/slideLayout" Target="../slideLayouts/slideLayout5.xml"/><Relationship Id="rId4" Type="http://schemas.openxmlformats.org/officeDocument/2006/relationships/image" Target="../media/image45.jpe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5.xml"/><Relationship Id="rId5" Type="http://schemas.openxmlformats.org/officeDocument/2006/relationships/comments" Target="../comments/comment1.xml"/><Relationship Id="rId4" Type="http://schemas.openxmlformats.org/officeDocument/2006/relationships/image" Target="../media/image5.jpeg"/></Relationships>
</file>

<file path=ppt/slides/_rels/slide30.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8.xml"/><Relationship Id="rId1" Type="http://schemas.openxmlformats.org/officeDocument/2006/relationships/slideLayout" Target="../slideLayouts/slideLayout5.xml"/><Relationship Id="rId4" Type="http://schemas.openxmlformats.org/officeDocument/2006/relationships/image" Target="../media/image47.jpe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5.mp4"/><Relationship Id="rId1" Type="http://schemas.microsoft.com/office/2007/relationships/media" Target="../media/media5.mp4"/><Relationship Id="rId4" Type="http://schemas.openxmlformats.org/officeDocument/2006/relationships/image" Target="../media/image39.pn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5.xml"/><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5.xml"/><Relationship Id="rId4" Type="http://schemas.openxmlformats.org/officeDocument/2006/relationships/image" Target="../media/image9.jpeg"/></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5.xml"/><Relationship Id="rId4" Type="http://schemas.openxmlformats.org/officeDocument/2006/relationships/image" Target="../media/image11.jpe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png"/><Relationship Id="rId4" Type="http://schemas.openxmlformats.org/officeDocument/2006/relationships/notesSlide" Target="../notesSlides/notesSlide5.xml"/></Relationships>
</file>

<file path=ppt/slides/_rels/slide8.xml.rels><?xml version="1.0" encoding="UTF-8" standalone="yes"?>
<Relationships xmlns="http://schemas.openxmlformats.org/package/2006/relationships"><Relationship Id="rId3" Type="http://schemas.microsoft.com/office/2007/relationships/media" Target="../media/media1.mp4"/><Relationship Id="rId7" Type="http://schemas.openxmlformats.org/officeDocument/2006/relationships/image" Target="../media/image3.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12.png"/><Relationship Id="rId5" Type="http://schemas.openxmlformats.org/officeDocument/2006/relationships/slideLayout" Target="../slideLayouts/slideLayout5.xml"/><Relationship Id="rId4" Type="http://schemas.openxmlformats.org/officeDocument/2006/relationships/video" Target="../media/media1.mp4"/></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5.xml"/><Relationship Id="rId5" Type="http://schemas.openxmlformats.org/officeDocument/2006/relationships/comments" Target="../comments/comment2.xml"/><Relationship Id="rId4" Type="http://schemas.openxmlformats.org/officeDocument/2006/relationships/image" Target="../media/image1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FC47F1BA-85BD-AE43-A692-51AF1CFFE678}"/>
              </a:ext>
            </a:extLst>
          </p:cNvPr>
          <p:cNvSpPr>
            <a:spLocks noGrp="1"/>
          </p:cNvSpPr>
          <p:nvPr>
            <p:ph type="title"/>
          </p:nvPr>
        </p:nvSpPr>
        <p:spPr>
          <a:xfrm>
            <a:off x="1437054" y="178226"/>
            <a:ext cx="9114692" cy="1295400"/>
          </a:xfrm>
        </p:spPr>
        <p:txBody>
          <a:bodyPr>
            <a:normAutofit fontScale="90000"/>
          </a:bodyPr>
          <a:lstStyle/>
          <a:p>
            <a:r>
              <a:rPr lang="en-US" b="1" dirty="0"/>
              <a:t>Level 6/7 YURCHENKO vault by </a:t>
            </a:r>
            <a:r>
              <a:rPr lang="en-US" b="1" dirty="0" err="1"/>
              <a:t>Nawgj</a:t>
            </a:r>
            <a:br>
              <a:rPr lang="en-US" b="1" dirty="0"/>
            </a:br>
            <a:r>
              <a:rPr lang="en-US" b="1" dirty="0"/>
              <a:t>Education committee August 2018</a:t>
            </a:r>
            <a:br>
              <a:rPr lang="en-US" b="1" dirty="0"/>
            </a:br>
            <a:r>
              <a:rPr lang="en-US" b="1" dirty="0"/>
              <a:t>Films provided by </a:t>
            </a:r>
            <a:r>
              <a:rPr lang="en-US" b="1" dirty="0" err="1"/>
              <a:t>nawgj</a:t>
            </a:r>
            <a:r>
              <a:rPr lang="en-US" b="1" dirty="0"/>
              <a:t> </a:t>
            </a:r>
            <a:r>
              <a:rPr lang="en-US" b="1" dirty="0" err="1"/>
              <a:t>libRARY</a:t>
            </a:r>
            <a:endParaRPr lang="en-US" dirty="0"/>
          </a:p>
        </p:txBody>
      </p:sp>
      <p:sp>
        <p:nvSpPr>
          <p:cNvPr id="8" name="Text Placeholder 2">
            <a:extLst>
              <a:ext uri="{FF2B5EF4-FFF2-40B4-BE49-F238E27FC236}">
                <a16:creationId xmlns:a16="http://schemas.microsoft.com/office/drawing/2014/main" id="{8F6AD9B3-A9AC-364B-BE99-E5EBEEC7ADC2}"/>
              </a:ext>
            </a:extLst>
          </p:cNvPr>
          <p:cNvSpPr>
            <a:spLocks noGrp="1"/>
          </p:cNvSpPr>
          <p:nvPr>
            <p:ph type="body" idx="1"/>
          </p:nvPr>
        </p:nvSpPr>
        <p:spPr>
          <a:xfrm>
            <a:off x="580302" y="1746048"/>
            <a:ext cx="10621098" cy="4795429"/>
          </a:xfrm>
        </p:spPr>
        <p:txBody>
          <a:bodyPr>
            <a:normAutofit/>
          </a:bodyPr>
          <a:lstStyle/>
          <a:p>
            <a:pPr algn="ctr"/>
            <a:r>
              <a:rPr lang="en-US" b="1" i="1" dirty="0">
                <a:solidFill>
                  <a:srgbClr val="FF0000"/>
                </a:solidFill>
              </a:rPr>
              <a:t>6/7 </a:t>
            </a:r>
            <a:r>
              <a:rPr lang="en-US" b="1" i="1" dirty="0" err="1">
                <a:solidFill>
                  <a:srgbClr val="FF0000"/>
                </a:solidFill>
              </a:rPr>
              <a:t>Yurchenko</a:t>
            </a:r>
            <a:r>
              <a:rPr lang="en-US" b="1" i="1" dirty="0">
                <a:solidFill>
                  <a:srgbClr val="FF0000"/>
                </a:solidFill>
              </a:rPr>
              <a:t> Parameters</a:t>
            </a:r>
          </a:p>
          <a:p>
            <a:pPr algn="ctr"/>
            <a:r>
              <a:rPr lang="en-US" b="1" i="1" dirty="0">
                <a:solidFill>
                  <a:srgbClr val="FF0000"/>
                </a:solidFill>
              </a:rPr>
              <a:t>•</a:t>
            </a:r>
            <a:r>
              <a:rPr lang="en-US" b="1" i="1" dirty="0"/>
              <a:t>45 degree or less arrival angle</a:t>
            </a:r>
          </a:p>
          <a:p>
            <a:pPr algn="ctr"/>
            <a:r>
              <a:rPr lang="en-US" b="1" i="1" dirty="0">
                <a:solidFill>
                  <a:srgbClr val="FF0000"/>
                </a:solidFill>
              </a:rPr>
              <a:t>•</a:t>
            </a:r>
            <a:r>
              <a:rPr lang="en-US" b="1" i="1" dirty="0"/>
              <a:t>Tight, open, stretched pre flight</a:t>
            </a:r>
          </a:p>
          <a:p>
            <a:pPr algn="ctr"/>
            <a:r>
              <a:rPr lang="en-US" b="1" i="1" dirty="0">
                <a:solidFill>
                  <a:srgbClr val="FF0000"/>
                </a:solidFill>
              </a:rPr>
              <a:t>•</a:t>
            </a:r>
            <a:r>
              <a:rPr lang="en-US" b="1" i="1" dirty="0"/>
              <a:t>On Table open/slight, tight arch position</a:t>
            </a:r>
          </a:p>
          <a:p>
            <a:pPr algn="ctr"/>
            <a:r>
              <a:rPr lang="en-US" b="1" i="1" dirty="0">
                <a:solidFill>
                  <a:srgbClr val="FF0000"/>
                </a:solidFill>
              </a:rPr>
              <a:t>•</a:t>
            </a:r>
            <a:r>
              <a:rPr lang="en-US" b="1" i="1" dirty="0"/>
              <a:t>Off table at vertical</a:t>
            </a:r>
          </a:p>
          <a:p>
            <a:pPr algn="ctr"/>
            <a:r>
              <a:rPr lang="en-US" b="1" i="1" dirty="0">
                <a:solidFill>
                  <a:srgbClr val="FF0000"/>
                </a:solidFill>
              </a:rPr>
              <a:t>•</a:t>
            </a:r>
            <a:r>
              <a:rPr lang="en-US" b="1" i="1" dirty="0"/>
              <a:t>Minimal time in support</a:t>
            </a:r>
          </a:p>
          <a:p>
            <a:pPr algn="ctr"/>
            <a:r>
              <a:rPr lang="en-US" b="1" i="1" dirty="0">
                <a:solidFill>
                  <a:srgbClr val="FF0000"/>
                </a:solidFill>
              </a:rPr>
              <a:t>•</a:t>
            </a:r>
            <a:r>
              <a:rPr lang="en-US" b="1" i="1" dirty="0"/>
              <a:t>Maximum Height</a:t>
            </a:r>
          </a:p>
          <a:p>
            <a:pPr algn="ctr"/>
            <a:r>
              <a:rPr lang="en-US" b="1" i="1" dirty="0">
                <a:solidFill>
                  <a:srgbClr val="FF0000"/>
                </a:solidFill>
              </a:rPr>
              <a:t>•</a:t>
            </a:r>
            <a:r>
              <a:rPr lang="en-US" b="1" i="1" dirty="0"/>
              <a:t>Hollow BP in post flight</a:t>
            </a:r>
          </a:p>
          <a:p>
            <a:pPr algn="ctr"/>
            <a:r>
              <a:rPr lang="en-US" b="1" i="1" dirty="0">
                <a:solidFill>
                  <a:srgbClr val="FF0000"/>
                </a:solidFill>
              </a:rPr>
              <a:t>•</a:t>
            </a:r>
            <a:r>
              <a:rPr lang="en-US" b="1" i="1" dirty="0"/>
              <a:t>Good distance with good posture upon contact with mat.</a:t>
            </a:r>
          </a:p>
        </p:txBody>
      </p:sp>
    </p:spTree>
    <p:extLst>
      <p:ext uri="{BB962C8B-B14F-4D97-AF65-F5344CB8AC3E}">
        <p14:creationId xmlns:p14="http://schemas.microsoft.com/office/powerpoint/2010/main" val="3077527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5FD081-74A4-6E4F-B1C1-4B355973A471}"/>
              </a:ext>
            </a:extLst>
          </p:cNvPr>
          <p:cNvSpPr>
            <a:spLocks noGrp="1"/>
          </p:cNvSpPr>
          <p:nvPr>
            <p:ph type="title"/>
          </p:nvPr>
        </p:nvSpPr>
        <p:spPr/>
        <p:txBody>
          <a:bodyPr/>
          <a:lstStyle/>
          <a:p>
            <a:r>
              <a:rPr lang="en-US" dirty="0" err="1"/>
              <a:t>Yurchenko</a:t>
            </a:r>
            <a:r>
              <a:rPr lang="en-US" dirty="0"/>
              <a:t> #4</a:t>
            </a:r>
          </a:p>
        </p:txBody>
      </p:sp>
      <p:sp>
        <p:nvSpPr>
          <p:cNvPr id="5" name="Text Placeholder 4">
            <a:extLst>
              <a:ext uri="{FF2B5EF4-FFF2-40B4-BE49-F238E27FC236}">
                <a16:creationId xmlns:a16="http://schemas.microsoft.com/office/drawing/2014/main" id="{3BEA31E2-1984-2347-8F25-FB7A57B4B3BD}"/>
              </a:ext>
            </a:extLst>
          </p:cNvPr>
          <p:cNvSpPr>
            <a:spLocks noGrp="1"/>
          </p:cNvSpPr>
          <p:nvPr>
            <p:ph type="body" sz="quarter" idx="3"/>
          </p:nvPr>
        </p:nvSpPr>
        <p:spPr/>
        <p:txBody>
          <a:bodyPr>
            <a:normAutofit fontScale="92500"/>
          </a:bodyPr>
          <a:lstStyle/>
          <a:p>
            <a:pPr algn="ctr"/>
            <a:r>
              <a:rPr lang="en-US" dirty="0">
                <a:solidFill>
                  <a:srgbClr val="FF0000"/>
                </a:solidFill>
              </a:rPr>
              <a:t>Angle off </a:t>
            </a:r>
            <a:r>
              <a:rPr lang="en-US" dirty="0"/>
              <a:t>the Table and corresponding Time in Support</a:t>
            </a:r>
          </a:p>
        </p:txBody>
      </p:sp>
      <p:sp>
        <p:nvSpPr>
          <p:cNvPr id="12" name="Text Placeholder 2">
            <a:extLst>
              <a:ext uri="{FF2B5EF4-FFF2-40B4-BE49-F238E27FC236}">
                <a16:creationId xmlns:a16="http://schemas.microsoft.com/office/drawing/2014/main" id="{9E9028EA-B680-9746-A85C-29C153822A0F}"/>
              </a:ext>
            </a:extLst>
          </p:cNvPr>
          <p:cNvSpPr txBox="1">
            <a:spLocks/>
          </p:cNvSpPr>
          <p:nvPr/>
        </p:nvSpPr>
        <p:spPr>
          <a:xfrm>
            <a:off x="1066809" y="2336202"/>
            <a:ext cx="5079991" cy="823912"/>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2800" b="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r>
              <a:rPr lang="en-US" dirty="0">
                <a:solidFill>
                  <a:srgbClr val="FF0000"/>
                </a:solidFill>
              </a:rPr>
              <a:t>Body Position </a:t>
            </a:r>
            <a:r>
              <a:rPr lang="en-US" dirty="0"/>
              <a:t>in Support</a:t>
            </a:r>
          </a:p>
        </p:txBody>
      </p:sp>
      <p:pic>
        <p:nvPicPr>
          <p:cNvPr id="6" name="Content Placeholder 5">
            <a:extLst>
              <a:ext uri="{FF2B5EF4-FFF2-40B4-BE49-F238E27FC236}">
                <a16:creationId xmlns:a16="http://schemas.microsoft.com/office/drawing/2014/main" id="{A83CEFA9-FC42-AC45-9BB5-DA5523D90EDF}"/>
              </a:ext>
            </a:extLst>
          </p:cNvPr>
          <p:cNvPicPr>
            <a:picLocks noGrp="1" noChangeAspect="1"/>
          </p:cNvPicPr>
          <p:nvPr>
            <p:ph sz="half" idx="2"/>
          </p:nvPr>
        </p:nvPicPr>
        <p:blipFill>
          <a:blip r:embed="rId3"/>
          <a:stretch>
            <a:fillRect/>
          </a:stretch>
        </p:blipFill>
        <p:spPr>
          <a:xfrm>
            <a:off x="950941" y="3132138"/>
            <a:ext cx="4781492" cy="3086100"/>
          </a:xfrm>
        </p:spPr>
      </p:pic>
      <p:pic>
        <p:nvPicPr>
          <p:cNvPr id="8" name="Content Placeholder 7">
            <a:extLst>
              <a:ext uri="{FF2B5EF4-FFF2-40B4-BE49-F238E27FC236}">
                <a16:creationId xmlns:a16="http://schemas.microsoft.com/office/drawing/2014/main" id="{EC8076E4-B83E-FF43-939B-940D4E477304}"/>
              </a:ext>
            </a:extLst>
          </p:cNvPr>
          <p:cNvPicPr>
            <a:picLocks noGrp="1" noChangeAspect="1"/>
          </p:cNvPicPr>
          <p:nvPr>
            <p:ph sz="quarter" idx="4"/>
          </p:nvPr>
        </p:nvPicPr>
        <p:blipFill>
          <a:blip r:embed="rId4"/>
          <a:stretch>
            <a:fillRect/>
          </a:stretch>
        </p:blipFill>
        <p:spPr>
          <a:xfrm>
            <a:off x="6466219" y="3132138"/>
            <a:ext cx="4745962" cy="3086100"/>
          </a:xfrm>
        </p:spPr>
      </p:pic>
    </p:spTree>
    <p:extLst>
      <p:ext uri="{BB962C8B-B14F-4D97-AF65-F5344CB8AC3E}">
        <p14:creationId xmlns:p14="http://schemas.microsoft.com/office/powerpoint/2010/main" val="21738738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3C5D8C1-BF7C-2648-AA79-0D8D81C09C6E}"/>
              </a:ext>
            </a:extLst>
          </p:cNvPr>
          <p:cNvSpPr>
            <a:spLocks noGrp="1"/>
          </p:cNvSpPr>
          <p:nvPr>
            <p:ph type="body" sz="quarter" idx="3"/>
          </p:nvPr>
        </p:nvSpPr>
        <p:spPr>
          <a:xfrm>
            <a:off x="6412942" y="1929565"/>
            <a:ext cx="5105400" cy="823912"/>
          </a:xfrm>
        </p:spPr>
        <p:txBody>
          <a:bodyPr>
            <a:normAutofit fontScale="70000" lnSpcReduction="20000"/>
          </a:bodyPr>
          <a:lstStyle/>
          <a:p>
            <a:pPr algn="ctr"/>
            <a:r>
              <a:rPr lang="en-US" dirty="0">
                <a:solidFill>
                  <a:srgbClr val="FF0000"/>
                </a:solidFill>
              </a:rPr>
              <a:t>Height Achieved </a:t>
            </a:r>
            <a:r>
              <a:rPr lang="en-US" dirty="0"/>
              <a:t>(compare red line to green line after lining up blue table height line for accurate comparison.</a:t>
            </a:r>
          </a:p>
        </p:txBody>
      </p:sp>
      <p:sp>
        <p:nvSpPr>
          <p:cNvPr id="8" name="Title 1">
            <a:extLst>
              <a:ext uri="{FF2B5EF4-FFF2-40B4-BE49-F238E27FC236}">
                <a16:creationId xmlns:a16="http://schemas.microsoft.com/office/drawing/2014/main" id="{EBCE98D0-F23B-5048-BBB1-3C466D091147}"/>
              </a:ext>
            </a:extLst>
          </p:cNvPr>
          <p:cNvSpPr txBox="1">
            <a:spLocks noGrp="1"/>
          </p:cNvSpPr>
          <p:nvPr>
            <p:ph type="title"/>
          </p:nvPr>
        </p:nvSpPr>
        <p:spPr>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en-US" dirty="0" err="1"/>
              <a:t>Yurchenko</a:t>
            </a:r>
            <a:r>
              <a:rPr lang="en-US" dirty="0"/>
              <a:t> #4</a:t>
            </a:r>
          </a:p>
        </p:txBody>
      </p:sp>
      <p:sp>
        <p:nvSpPr>
          <p:cNvPr id="22" name="Text Placeholder 2">
            <a:extLst>
              <a:ext uri="{FF2B5EF4-FFF2-40B4-BE49-F238E27FC236}">
                <a16:creationId xmlns:a16="http://schemas.microsoft.com/office/drawing/2014/main" id="{40FAC0E4-2C40-3C49-980E-02A26F17C9A9}"/>
              </a:ext>
            </a:extLst>
          </p:cNvPr>
          <p:cNvSpPr txBox="1">
            <a:spLocks noGrp="1"/>
          </p:cNvSpPr>
          <p:nvPr>
            <p:ph type="body" idx="1"/>
          </p:nvPr>
        </p:nvSpPr>
        <p:spPr>
          <a:xfrm>
            <a:off x="893064" y="1993483"/>
            <a:ext cx="5079991" cy="823912"/>
          </a:xfrm>
          <a:prstGeom prst="rect">
            <a:avLst/>
          </a:prstGeom>
        </p:spPr>
        <p:txBody>
          <a:bodyPr vert="horz" lIns="91440" tIns="45720" rIns="91440" bIns="45720" rtlCol="0" anchor="b">
            <a:normAutofit fontScale="70000" lnSpcReduction="20000"/>
          </a:bodyPr>
          <a:lstStyle>
            <a:lvl1pPr marL="0" indent="0" algn="l" defTabSz="914400" rtl="0" eaLnBrk="1" latinLnBrk="0" hangingPunct="1">
              <a:lnSpc>
                <a:spcPct val="90000"/>
              </a:lnSpc>
              <a:spcBef>
                <a:spcPts val="1000"/>
              </a:spcBef>
              <a:buFont typeface="Arial" panose="020B0604020202020204" pitchFamily="34" charset="0"/>
              <a:buNone/>
              <a:defRPr sz="2800" b="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en-US" dirty="0">
                <a:solidFill>
                  <a:srgbClr val="FF0000"/>
                </a:solidFill>
              </a:rPr>
              <a:t>Height Baseline</a:t>
            </a:r>
            <a:r>
              <a:rPr lang="en-US" dirty="0"/>
              <a:t> (measured from table to center of gravity when inverted at moment of repulsion.</a:t>
            </a:r>
          </a:p>
        </p:txBody>
      </p:sp>
      <p:pic>
        <p:nvPicPr>
          <p:cNvPr id="9" name="Content Placeholder 8">
            <a:extLst>
              <a:ext uri="{FF2B5EF4-FFF2-40B4-BE49-F238E27FC236}">
                <a16:creationId xmlns:a16="http://schemas.microsoft.com/office/drawing/2014/main" id="{21E49196-A6B3-584F-95A5-307F976BBB11}"/>
              </a:ext>
            </a:extLst>
          </p:cNvPr>
          <p:cNvPicPr>
            <a:picLocks noGrp="1" noChangeAspect="1"/>
          </p:cNvPicPr>
          <p:nvPr>
            <p:ph sz="quarter" idx="4"/>
          </p:nvPr>
        </p:nvPicPr>
        <p:blipFill>
          <a:blip r:embed="rId3"/>
          <a:stretch>
            <a:fillRect/>
          </a:stretch>
        </p:blipFill>
        <p:spPr>
          <a:xfrm>
            <a:off x="6546490" y="3132138"/>
            <a:ext cx="4585419" cy="3086100"/>
          </a:xfrm>
        </p:spPr>
      </p:pic>
      <p:pic>
        <p:nvPicPr>
          <p:cNvPr id="7" name="Content Placeholder 6">
            <a:extLst>
              <a:ext uri="{FF2B5EF4-FFF2-40B4-BE49-F238E27FC236}">
                <a16:creationId xmlns:a16="http://schemas.microsoft.com/office/drawing/2014/main" id="{4477DED1-C394-094B-A890-F29FF956989B}"/>
              </a:ext>
            </a:extLst>
          </p:cNvPr>
          <p:cNvPicPr>
            <a:picLocks noGrp="1" noChangeAspect="1"/>
          </p:cNvPicPr>
          <p:nvPr>
            <p:ph sz="half" idx="2"/>
          </p:nvPr>
        </p:nvPicPr>
        <p:blipFill>
          <a:blip r:embed="rId4"/>
          <a:stretch>
            <a:fillRect/>
          </a:stretch>
        </p:blipFill>
        <p:spPr>
          <a:xfrm>
            <a:off x="909788" y="3132138"/>
            <a:ext cx="4863798" cy="3086100"/>
          </a:xfrm>
        </p:spPr>
      </p:pic>
    </p:spTree>
    <p:extLst>
      <p:ext uri="{BB962C8B-B14F-4D97-AF65-F5344CB8AC3E}">
        <p14:creationId xmlns:p14="http://schemas.microsoft.com/office/powerpoint/2010/main" val="18344255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6141E08B-5392-514C-9B3B-6964D63DC535}"/>
              </a:ext>
            </a:extLst>
          </p:cNvPr>
          <p:cNvSpPr>
            <a:spLocks noGrp="1"/>
          </p:cNvSpPr>
          <p:nvPr>
            <p:ph type="body" sz="quarter" idx="3"/>
          </p:nvPr>
        </p:nvSpPr>
        <p:spPr/>
        <p:txBody>
          <a:bodyPr>
            <a:normAutofit lnSpcReduction="10000"/>
          </a:bodyPr>
          <a:lstStyle/>
          <a:p>
            <a:pPr algn="ctr"/>
            <a:r>
              <a:rPr lang="en-US" dirty="0">
                <a:solidFill>
                  <a:srgbClr val="FF0000"/>
                </a:solidFill>
              </a:rPr>
              <a:t>Posture</a:t>
            </a:r>
            <a:r>
              <a:rPr lang="en-US" dirty="0"/>
              <a:t> on Contact &amp; </a:t>
            </a:r>
            <a:r>
              <a:rPr lang="en-US" dirty="0">
                <a:solidFill>
                  <a:srgbClr val="FF0000"/>
                </a:solidFill>
              </a:rPr>
              <a:t>Distance</a:t>
            </a:r>
          </a:p>
        </p:txBody>
      </p:sp>
      <p:sp>
        <p:nvSpPr>
          <p:cNvPr id="8" name="Title 1">
            <a:extLst>
              <a:ext uri="{FF2B5EF4-FFF2-40B4-BE49-F238E27FC236}">
                <a16:creationId xmlns:a16="http://schemas.microsoft.com/office/drawing/2014/main" id="{6CC39378-130F-C34A-90A8-53951E2E33C3}"/>
              </a:ext>
            </a:extLst>
          </p:cNvPr>
          <p:cNvSpPr txBox="1">
            <a:spLocks noGrp="1"/>
          </p:cNvSpPr>
          <p:nvPr>
            <p:ph type="title"/>
          </p:nvPr>
        </p:nvSpPr>
        <p:spPr>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en-US" dirty="0" err="1"/>
              <a:t>Yurchenko</a:t>
            </a:r>
            <a:r>
              <a:rPr lang="en-US" dirty="0"/>
              <a:t> #4</a:t>
            </a:r>
          </a:p>
        </p:txBody>
      </p:sp>
      <p:sp>
        <p:nvSpPr>
          <p:cNvPr id="20" name="Text Placeholder 2">
            <a:extLst>
              <a:ext uri="{FF2B5EF4-FFF2-40B4-BE49-F238E27FC236}">
                <a16:creationId xmlns:a16="http://schemas.microsoft.com/office/drawing/2014/main" id="{60C41E96-C42B-524E-B181-8DAE25EBDE36}"/>
              </a:ext>
            </a:extLst>
          </p:cNvPr>
          <p:cNvSpPr txBox="1">
            <a:spLocks noGrp="1"/>
          </p:cNvSpPr>
          <p:nvPr>
            <p:ph type="body" idx="1"/>
          </p:nvPr>
        </p:nvSpPr>
        <p:spPr>
          <a:prstGeom prst="rect">
            <a:avLst/>
          </a:prstGeom>
        </p:spPr>
        <p:txBody>
          <a:bodyPr vert="horz" lIns="91440" tIns="45720" rIns="91440" bIns="45720" rtlCol="0" anchor="b">
            <a:normAutofit lnSpcReduction="10000"/>
          </a:bodyPr>
          <a:lstStyle>
            <a:lvl1pPr marL="0" indent="0" algn="l" defTabSz="914400" rtl="0" eaLnBrk="1" latinLnBrk="0" hangingPunct="1">
              <a:lnSpc>
                <a:spcPct val="90000"/>
              </a:lnSpc>
              <a:spcBef>
                <a:spcPts val="1000"/>
              </a:spcBef>
              <a:buFont typeface="Arial" panose="020B0604020202020204" pitchFamily="34" charset="0"/>
              <a:buNone/>
              <a:defRPr sz="2800" b="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en-US" dirty="0">
                <a:solidFill>
                  <a:srgbClr val="FF0000"/>
                </a:solidFill>
              </a:rPr>
              <a:t>Body Position</a:t>
            </a:r>
            <a:r>
              <a:rPr lang="en-US" dirty="0"/>
              <a:t> in post flight</a:t>
            </a:r>
            <a:endParaRPr lang="en-US" dirty="0">
              <a:solidFill>
                <a:srgbClr val="FF0000"/>
              </a:solidFill>
            </a:endParaRPr>
          </a:p>
        </p:txBody>
      </p:sp>
      <p:pic>
        <p:nvPicPr>
          <p:cNvPr id="9" name="Content Placeholder 8">
            <a:extLst>
              <a:ext uri="{FF2B5EF4-FFF2-40B4-BE49-F238E27FC236}">
                <a16:creationId xmlns:a16="http://schemas.microsoft.com/office/drawing/2014/main" id="{D415698B-3A66-DD41-A9BF-ACE2475E53DF}"/>
              </a:ext>
            </a:extLst>
          </p:cNvPr>
          <p:cNvPicPr>
            <a:picLocks noGrp="1" noChangeAspect="1"/>
          </p:cNvPicPr>
          <p:nvPr>
            <p:ph sz="quarter" idx="4"/>
          </p:nvPr>
        </p:nvPicPr>
        <p:blipFill>
          <a:blip r:embed="rId2"/>
          <a:stretch>
            <a:fillRect/>
          </a:stretch>
        </p:blipFill>
        <p:spPr>
          <a:xfrm>
            <a:off x="6353925" y="3132138"/>
            <a:ext cx="4970549" cy="3086100"/>
          </a:xfrm>
        </p:spPr>
      </p:pic>
      <p:pic>
        <p:nvPicPr>
          <p:cNvPr id="7" name="Content Placeholder 6">
            <a:extLst>
              <a:ext uri="{FF2B5EF4-FFF2-40B4-BE49-F238E27FC236}">
                <a16:creationId xmlns:a16="http://schemas.microsoft.com/office/drawing/2014/main" id="{6D804A28-0F90-7941-8628-E79EA78AFC99}"/>
              </a:ext>
            </a:extLst>
          </p:cNvPr>
          <p:cNvPicPr>
            <a:picLocks noGrp="1" noChangeAspect="1"/>
          </p:cNvPicPr>
          <p:nvPr>
            <p:ph sz="half" idx="2"/>
          </p:nvPr>
        </p:nvPicPr>
        <p:blipFill>
          <a:blip r:embed="rId3"/>
          <a:stretch>
            <a:fillRect/>
          </a:stretch>
        </p:blipFill>
        <p:spPr>
          <a:xfrm>
            <a:off x="899627" y="3132138"/>
            <a:ext cx="4884121" cy="3086100"/>
          </a:xfrm>
        </p:spPr>
      </p:pic>
    </p:spTree>
    <p:extLst>
      <p:ext uri="{BB962C8B-B14F-4D97-AF65-F5344CB8AC3E}">
        <p14:creationId xmlns:p14="http://schemas.microsoft.com/office/powerpoint/2010/main" val="32988863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607EC763-AF85-2B40-A3FD-BB91BEA7DAE0}"/>
              </a:ext>
            </a:extLst>
          </p:cNvPr>
          <p:cNvSpPr>
            <a:spLocks noGrp="1"/>
          </p:cNvSpPr>
          <p:nvPr>
            <p:ph sz="half" idx="2"/>
          </p:nvPr>
        </p:nvSpPr>
        <p:spPr>
          <a:xfrm>
            <a:off x="685800" y="711200"/>
            <a:ext cx="5311775" cy="5507486"/>
          </a:xfrm>
        </p:spPr>
        <p:txBody>
          <a:bodyPr>
            <a:normAutofit fontScale="92500" lnSpcReduction="20000"/>
          </a:bodyPr>
          <a:lstStyle/>
          <a:p>
            <a:endParaRPr lang="en-US" dirty="0"/>
          </a:p>
          <a:p>
            <a:endParaRPr lang="en-US" dirty="0"/>
          </a:p>
          <a:p>
            <a:endParaRPr lang="en-US" dirty="0"/>
          </a:p>
        </p:txBody>
      </p:sp>
      <p:sp>
        <p:nvSpPr>
          <p:cNvPr id="5" name="Text Placeholder 4">
            <a:extLst>
              <a:ext uri="{FF2B5EF4-FFF2-40B4-BE49-F238E27FC236}">
                <a16:creationId xmlns:a16="http://schemas.microsoft.com/office/drawing/2014/main" id="{1E1837A1-4733-1848-81EC-C87290431F92}"/>
              </a:ext>
            </a:extLst>
          </p:cNvPr>
          <p:cNvSpPr>
            <a:spLocks noGrp="1"/>
          </p:cNvSpPr>
          <p:nvPr>
            <p:ph type="body" sz="quarter" idx="3"/>
          </p:nvPr>
        </p:nvSpPr>
        <p:spPr>
          <a:xfrm>
            <a:off x="6286500" y="711200"/>
            <a:ext cx="5105400" cy="823912"/>
          </a:xfrm>
        </p:spPr>
        <p:txBody>
          <a:bodyPr>
            <a:normAutofit fontScale="92500"/>
          </a:bodyPr>
          <a:lstStyle/>
          <a:p>
            <a:pPr algn="ctr"/>
            <a:r>
              <a:rPr lang="en-US" b="1" dirty="0" err="1"/>
              <a:t>Yurchenko</a:t>
            </a:r>
            <a:r>
              <a:rPr lang="en-US" b="1" dirty="0"/>
              <a:t> #4 </a:t>
            </a:r>
            <a:r>
              <a:rPr lang="en-US" b="1" dirty="0">
                <a:solidFill>
                  <a:srgbClr val="FF0000"/>
                </a:solidFill>
              </a:rPr>
              <a:t>UNOFFICIAL Vetted Deductions Breakdown</a:t>
            </a:r>
          </a:p>
        </p:txBody>
      </p:sp>
      <p:sp>
        <p:nvSpPr>
          <p:cNvPr id="6" name="Content Placeholder 5">
            <a:extLst>
              <a:ext uri="{FF2B5EF4-FFF2-40B4-BE49-F238E27FC236}">
                <a16:creationId xmlns:a16="http://schemas.microsoft.com/office/drawing/2014/main" id="{A118D60E-B269-5C4A-862D-2F8C91793427}"/>
              </a:ext>
            </a:extLst>
          </p:cNvPr>
          <p:cNvSpPr>
            <a:spLocks noGrp="1"/>
          </p:cNvSpPr>
          <p:nvPr>
            <p:ph sz="quarter" idx="4"/>
          </p:nvPr>
        </p:nvSpPr>
        <p:spPr>
          <a:xfrm>
            <a:off x="6172200" y="1676400"/>
            <a:ext cx="5334000" cy="4542285"/>
          </a:xfrm>
        </p:spPr>
        <p:txBody>
          <a:bodyPr>
            <a:normAutofit fontScale="92500" lnSpcReduction="20000"/>
          </a:bodyPr>
          <a:lstStyle/>
          <a:p>
            <a:pPr marL="0" indent="0">
              <a:buNone/>
            </a:pPr>
            <a:r>
              <a:rPr lang="en-US" sz="2400" b="1" dirty="0"/>
              <a:t>Pre Flight Body Position: </a:t>
            </a:r>
            <a:r>
              <a:rPr lang="en-US" sz="2400" b="1" dirty="0">
                <a:solidFill>
                  <a:schemeClr val="accent1"/>
                </a:solidFill>
              </a:rPr>
              <a:t>.2</a:t>
            </a:r>
          </a:p>
          <a:p>
            <a:pPr marL="0" indent="0">
              <a:buNone/>
            </a:pPr>
            <a:r>
              <a:rPr lang="en-US" sz="2400" b="1" dirty="0"/>
              <a:t>Angle on: </a:t>
            </a:r>
            <a:r>
              <a:rPr lang="en-US" sz="2400" b="1" dirty="0">
                <a:solidFill>
                  <a:schemeClr val="accent1"/>
                </a:solidFill>
              </a:rPr>
              <a:t>.2</a:t>
            </a:r>
          </a:p>
          <a:p>
            <a:pPr marL="0" indent="0">
              <a:buNone/>
            </a:pPr>
            <a:r>
              <a:rPr lang="en-US" sz="2400" b="1" dirty="0"/>
              <a:t>In Support Body Position: </a:t>
            </a:r>
            <a:r>
              <a:rPr lang="en-US" sz="2400" b="1" dirty="0">
                <a:solidFill>
                  <a:schemeClr val="accent1"/>
                </a:solidFill>
              </a:rPr>
              <a:t>.3</a:t>
            </a:r>
          </a:p>
          <a:p>
            <a:pPr marL="0" indent="0">
              <a:buNone/>
            </a:pPr>
            <a:r>
              <a:rPr lang="en-US" sz="2400" b="1" dirty="0"/>
              <a:t>Angle off: </a:t>
            </a:r>
            <a:r>
              <a:rPr lang="en-US" sz="2400" b="1" dirty="0">
                <a:solidFill>
                  <a:schemeClr val="accent1"/>
                </a:solidFill>
              </a:rPr>
              <a:t>.1</a:t>
            </a:r>
          </a:p>
          <a:p>
            <a:pPr marL="0" indent="0">
              <a:buNone/>
            </a:pPr>
            <a:r>
              <a:rPr lang="en-US" sz="2400" b="1" dirty="0"/>
              <a:t>Time in Support: </a:t>
            </a:r>
            <a:r>
              <a:rPr lang="en-US" sz="2400" b="1" dirty="0">
                <a:solidFill>
                  <a:schemeClr val="accent1"/>
                </a:solidFill>
              </a:rPr>
              <a:t>.1</a:t>
            </a:r>
          </a:p>
          <a:p>
            <a:pPr marL="0" indent="0">
              <a:buNone/>
            </a:pPr>
            <a:r>
              <a:rPr lang="en-US" sz="2400" b="1" dirty="0"/>
              <a:t>Height: </a:t>
            </a:r>
            <a:r>
              <a:rPr lang="en-US" sz="2400" b="1" dirty="0">
                <a:solidFill>
                  <a:schemeClr val="accent1"/>
                </a:solidFill>
              </a:rPr>
              <a:t>.3</a:t>
            </a:r>
          </a:p>
          <a:p>
            <a:pPr marL="0" indent="0">
              <a:buNone/>
            </a:pPr>
            <a:r>
              <a:rPr lang="en-US" sz="2400" b="1" dirty="0"/>
              <a:t>Off Flight Body Position: </a:t>
            </a:r>
            <a:r>
              <a:rPr lang="en-US" sz="2400" b="1" dirty="0">
                <a:solidFill>
                  <a:schemeClr val="accent1"/>
                </a:solidFill>
              </a:rPr>
              <a:t>.3</a:t>
            </a:r>
          </a:p>
          <a:p>
            <a:pPr marL="0" indent="0">
              <a:buNone/>
            </a:pPr>
            <a:r>
              <a:rPr lang="en-US" sz="2400" b="1" dirty="0"/>
              <a:t>Posture on Landing: </a:t>
            </a:r>
            <a:r>
              <a:rPr lang="en-US" sz="2400" b="1" dirty="0">
                <a:solidFill>
                  <a:schemeClr val="accent1"/>
                </a:solidFill>
              </a:rPr>
              <a:t>0</a:t>
            </a:r>
          </a:p>
          <a:p>
            <a:pPr marL="0" indent="0">
              <a:buNone/>
            </a:pPr>
            <a:r>
              <a:rPr lang="en-US" sz="2400" b="1" dirty="0"/>
              <a:t>Landing: </a:t>
            </a:r>
            <a:r>
              <a:rPr lang="en-US" sz="2400" b="1" dirty="0">
                <a:solidFill>
                  <a:schemeClr val="accent1"/>
                </a:solidFill>
              </a:rPr>
              <a:t>0</a:t>
            </a:r>
          </a:p>
          <a:p>
            <a:pPr marL="0" indent="0">
              <a:buNone/>
            </a:pPr>
            <a:r>
              <a:rPr lang="en-US" sz="2400" b="1" dirty="0"/>
              <a:t>Distance: </a:t>
            </a:r>
            <a:r>
              <a:rPr lang="en-US" sz="2400" b="1" dirty="0">
                <a:solidFill>
                  <a:schemeClr val="accent1"/>
                </a:solidFill>
              </a:rPr>
              <a:t>.1</a:t>
            </a:r>
          </a:p>
          <a:p>
            <a:pPr marL="0" indent="0">
              <a:buNone/>
            </a:pPr>
            <a:r>
              <a:rPr lang="en-US" sz="2400" b="1" dirty="0"/>
              <a:t>Dynamics: </a:t>
            </a:r>
            <a:r>
              <a:rPr lang="en-US" sz="2400" b="1" dirty="0">
                <a:solidFill>
                  <a:schemeClr val="accent1"/>
                </a:solidFill>
              </a:rPr>
              <a:t>.2</a:t>
            </a:r>
          </a:p>
          <a:p>
            <a:pPr marL="0" indent="0">
              <a:buNone/>
            </a:pPr>
            <a:r>
              <a:rPr lang="en-US" sz="2400" b="1" dirty="0"/>
              <a:t>Score: </a:t>
            </a:r>
            <a:r>
              <a:rPr lang="en-US" sz="2400" b="1" dirty="0">
                <a:solidFill>
                  <a:schemeClr val="accent1"/>
                </a:solidFill>
              </a:rPr>
              <a:t>8.2</a:t>
            </a:r>
            <a:endParaRPr lang="en-US" b="1" dirty="0">
              <a:solidFill>
                <a:schemeClr val="accent1"/>
              </a:solidFill>
            </a:endParaRPr>
          </a:p>
        </p:txBody>
      </p:sp>
      <p:pic>
        <p:nvPicPr>
          <p:cNvPr id="2" name="Yurchenko #4.mp4">
            <a:hlinkClick r:id="" action="ppaction://media"/>
            <a:extLst>
              <a:ext uri="{FF2B5EF4-FFF2-40B4-BE49-F238E27FC236}">
                <a16:creationId xmlns:a16="http://schemas.microsoft.com/office/drawing/2014/main" id="{231B92A5-B4EF-4A4E-A857-EC123863F949}"/>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85775" y="711200"/>
            <a:ext cx="5511800" cy="3090729"/>
          </a:xfrm>
          <a:prstGeom prst="rect">
            <a:avLst/>
          </a:prstGeom>
        </p:spPr>
      </p:pic>
      <p:sp>
        <p:nvSpPr>
          <p:cNvPr id="3" name="TextBox 2">
            <a:extLst>
              <a:ext uri="{FF2B5EF4-FFF2-40B4-BE49-F238E27FC236}">
                <a16:creationId xmlns:a16="http://schemas.microsoft.com/office/drawing/2014/main" id="{387DBCE2-D518-7A40-9DC2-1191F9F6F6F7}"/>
              </a:ext>
            </a:extLst>
          </p:cNvPr>
          <p:cNvSpPr txBox="1"/>
          <p:nvPr/>
        </p:nvSpPr>
        <p:spPr>
          <a:xfrm>
            <a:off x="396875" y="4823361"/>
            <a:ext cx="5511800" cy="1323439"/>
          </a:xfrm>
          <a:prstGeom prst="rect">
            <a:avLst/>
          </a:prstGeom>
          <a:noFill/>
        </p:spPr>
        <p:txBody>
          <a:bodyPr wrap="square" rtlCol="0">
            <a:spAutoFit/>
          </a:bodyPr>
          <a:lstStyle/>
          <a:p>
            <a:r>
              <a:rPr lang="en-US" sz="2000" b="1" dirty="0"/>
              <a:t>Look at the vault again and use the slider to view it in slow motion and study the corresponding  deductions for each phase of the vault.  </a:t>
            </a:r>
          </a:p>
        </p:txBody>
      </p:sp>
    </p:spTree>
    <p:extLst>
      <p:ext uri="{BB962C8B-B14F-4D97-AF65-F5344CB8AC3E}">
        <p14:creationId xmlns:p14="http://schemas.microsoft.com/office/powerpoint/2010/main" val="2730759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78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F3F969-D04F-924A-BCA5-A6AE981A78E3}"/>
              </a:ext>
            </a:extLst>
          </p:cNvPr>
          <p:cNvSpPr>
            <a:spLocks noGrp="1"/>
          </p:cNvSpPr>
          <p:nvPr>
            <p:ph type="title"/>
          </p:nvPr>
        </p:nvSpPr>
        <p:spPr/>
        <p:txBody>
          <a:bodyPr>
            <a:normAutofit/>
          </a:bodyPr>
          <a:lstStyle/>
          <a:p>
            <a:pPr algn="ctr"/>
            <a:r>
              <a:rPr lang="en-US" sz="2400" b="1" dirty="0"/>
              <a:t>Level 6/7 vault by </a:t>
            </a:r>
            <a:r>
              <a:rPr lang="en-US" sz="2400" b="1" dirty="0" err="1"/>
              <a:t>Nawgj</a:t>
            </a:r>
            <a:br>
              <a:rPr lang="en-US" sz="2400" b="1" dirty="0"/>
            </a:br>
            <a:r>
              <a:rPr lang="en-US" sz="2400" b="1" dirty="0"/>
              <a:t>Education committee August 2018</a:t>
            </a:r>
            <a:br>
              <a:rPr lang="en-US" sz="2400" b="1" dirty="0"/>
            </a:br>
            <a:r>
              <a:rPr lang="en-US" sz="2400" b="1" dirty="0"/>
              <a:t>Films provided by </a:t>
            </a:r>
            <a:r>
              <a:rPr lang="en-US" sz="2400" b="1" dirty="0" err="1"/>
              <a:t>judy</a:t>
            </a:r>
            <a:r>
              <a:rPr lang="en-US" sz="2400" b="1" dirty="0"/>
              <a:t> </a:t>
            </a:r>
            <a:r>
              <a:rPr lang="en-US" sz="2400" b="1" dirty="0" err="1"/>
              <a:t>dobransky</a:t>
            </a:r>
            <a:r>
              <a:rPr lang="en-US" sz="2400" b="1" dirty="0"/>
              <a:t>, </a:t>
            </a:r>
            <a:r>
              <a:rPr lang="en-US" sz="2400" b="1" dirty="0" err="1"/>
              <a:t>nawgj</a:t>
            </a:r>
            <a:r>
              <a:rPr lang="en-US" sz="2400" b="1" dirty="0"/>
              <a:t> library</a:t>
            </a:r>
            <a:endParaRPr lang="en-US" sz="2400" dirty="0"/>
          </a:p>
        </p:txBody>
      </p:sp>
      <p:sp>
        <p:nvSpPr>
          <p:cNvPr id="5" name="Text Placeholder 4">
            <a:extLst>
              <a:ext uri="{FF2B5EF4-FFF2-40B4-BE49-F238E27FC236}">
                <a16:creationId xmlns:a16="http://schemas.microsoft.com/office/drawing/2014/main" id="{7A965A3B-7259-054E-945A-C28EAC73E5E0}"/>
              </a:ext>
            </a:extLst>
          </p:cNvPr>
          <p:cNvSpPr>
            <a:spLocks noGrp="1"/>
          </p:cNvSpPr>
          <p:nvPr>
            <p:ph type="body" sz="quarter" idx="3"/>
          </p:nvPr>
        </p:nvSpPr>
        <p:spPr>
          <a:xfrm>
            <a:off x="6400800" y="2183802"/>
            <a:ext cx="5105400" cy="599739"/>
          </a:xfrm>
        </p:spPr>
        <p:txBody>
          <a:bodyPr>
            <a:normAutofit/>
          </a:bodyPr>
          <a:lstStyle/>
          <a:p>
            <a:r>
              <a:rPr lang="en-US" sz="2000" dirty="0"/>
              <a:t>Current </a:t>
            </a:r>
            <a:r>
              <a:rPr lang="en-US" sz="2000" dirty="0" err="1"/>
              <a:t>Yurchenko</a:t>
            </a:r>
            <a:r>
              <a:rPr lang="en-US" sz="2000" dirty="0"/>
              <a:t> MODEL (#9)</a:t>
            </a:r>
          </a:p>
        </p:txBody>
      </p:sp>
      <p:sp>
        <p:nvSpPr>
          <p:cNvPr id="8" name="Text Placeholder 2">
            <a:extLst>
              <a:ext uri="{FF2B5EF4-FFF2-40B4-BE49-F238E27FC236}">
                <a16:creationId xmlns:a16="http://schemas.microsoft.com/office/drawing/2014/main" id="{E0D142A3-C927-464C-9498-9B806CE27C32}"/>
              </a:ext>
            </a:extLst>
          </p:cNvPr>
          <p:cNvSpPr txBox="1">
            <a:spLocks/>
          </p:cNvSpPr>
          <p:nvPr/>
        </p:nvSpPr>
        <p:spPr>
          <a:xfrm>
            <a:off x="6252957" y="2909943"/>
            <a:ext cx="5079991" cy="3435143"/>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2800" b="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endParaRPr lang="en-US" sz="2400" b="1" i="1" dirty="0"/>
          </a:p>
        </p:txBody>
      </p:sp>
      <p:sp>
        <p:nvSpPr>
          <p:cNvPr id="6" name="Text Placeholder 4">
            <a:extLst>
              <a:ext uri="{FF2B5EF4-FFF2-40B4-BE49-F238E27FC236}">
                <a16:creationId xmlns:a16="http://schemas.microsoft.com/office/drawing/2014/main" id="{7A9B7FCC-8E74-DE4E-87E7-7343D8430437}"/>
              </a:ext>
            </a:extLst>
          </p:cNvPr>
          <p:cNvSpPr txBox="1">
            <a:spLocks/>
          </p:cNvSpPr>
          <p:nvPr/>
        </p:nvSpPr>
        <p:spPr>
          <a:xfrm>
            <a:off x="1013011" y="2183801"/>
            <a:ext cx="5105400" cy="599739"/>
          </a:xfrm>
          <a:prstGeom prst="rect">
            <a:avLst/>
          </a:prstGeom>
        </p:spPr>
        <p:txBody>
          <a:bodyPr vert="horz" lIns="91440" tIns="45720" rIns="91440" bIns="45720" rtlCol="0" anchor="b">
            <a:normAutofit lnSpcReduction="10000"/>
          </a:bodyPr>
          <a:lstStyle>
            <a:lvl1pPr marL="0" indent="0" algn="l" defTabSz="914400" rtl="0" eaLnBrk="1" latinLnBrk="0" hangingPunct="1">
              <a:lnSpc>
                <a:spcPct val="90000"/>
              </a:lnSpc>
              <a:spcBef>
                <a:spcPts val="1000"/>
              </a:spcBef>
              <a:buFont typeface="Arial" panose="020B0604020202020204" pitchFamily="34" charset="0"/>
              <a:buNone/>
              <a:defRPr sz="2800" b="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en-US" sz="2000" dirty="0" err="1"/>
              <a:t>Yurchenko</a:t>
            </a:r>
            <a:r>
              <a:rPr lang="en-US" sz="2000" dirty="0"/>
              <a:t> #2 (watch and compare to model on the right)</a:t>
            </a:r>
          </a:p>
        </p:txBody>
      </p:sp>
      <p:pic>
        <p:nvPicPr>
          <p:cNvPr id="7" name="Yurchenko #2.mp4">
            <a:hlinkClick r:id="" action="ppaction://media"/>
            <a:extLst>
              <a:ext uri="{FF2B5EF4-FFF2-40B4-BE49-F238E27FC236}">
                <a16:creationId xmlns:a16="http://schemas.microsoft.com/office/drawing/2014/main" id="{B84AC2AD-50C1-E14C-BFBB-2C97E1BB2A1C}"/>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298823" y="2944904"/>
            <a:ext cx="5537200" cy="3104972"/>
          </a:xfrm>
          <a:prstGeom prst="rect">
            <a:avLst/>
          </a:prstGeom>
        </p:spPr>
      </p:pic>
      <p:pic>
        <p:nvPicPr>
          <p:cNvPr id="9" name="Yurchenko #9.mp4">
            <a:hlinkClick r:id="" action="ppaction://media"/>
            <a:extLst>
              <a:ext uri="{FF2B5EF4-FFF2-40B4-BE49-F238E27FC236}">
                <a16:creationId xmlns:a16="http://schemas.microsoft.com/office/drawing/2014/main" id="{1B2EEB8A-2D09-154E-BA79-AABD91968234}"/>
              </a:ext>
            </a:extLst>
          </p:cNvPr>
          <p:cNvPicPr>
            <a:picLocks noChangeAspect="1"/>
          </p:cNvPicPr>
          <p:nvPr>
            <a:videoFile r:link="rId4"/>
            <p:extLst>
              <p:ext uri="{DAA4B4D4-6D71-4841-9C94-3DE7FCFB9230}">
                <p14:media xmlns:p14="http://schemas.microsoft.com/office/powerpoint/2010/main" r:embed="rId3"/>
              </p:ext>
            </p:extLst>
          </p:nvPr>
        </p:nvPicPr>
        <p:blipFill>
          <a:blip r:embed="rId7"/>
          <a:stretch>
            <a:fillRect/>
          </a:stretch>
        </p:blipFill>
        <p:spPr>
          <a:xfrm>
            <a:off x="6386112" y="2909941"/>
            <a:ext cx="5537200" cy="3104972"/>
          </a:xfrm>
          <a:prstGeom prst="rect">
            <a:avLst/>
          </a:prstGeom>
        </p:spPr>
      </p:pic>
    </p:spTree>
    <p:extLst>
      <p:ext uri="{BB962C8B-B14F-4D97-AF65-F5344CB8AC3E}">
        <p14:creationId xmlns:p14="http://schemas.microsoft.com/office/powerpoint/2010/main" val="3393300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194"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7687"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7"/>
                </p:tgtEl>
              </p:cMediaNode>
            </p:video>
            <p:seq concurrent="1" nextAc="seek">
              <p:cTn id="12" restart="whenNotActive" fill="hold" evtFilter="cancelBubble" nodeType="interactiveSeq">
                <p:stCondLst>
                  <p:cond evt="onClick" delay="0">
                    <p:tgtEl>
                      <p:spTgt spid="7"/>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7"/>
                                        </p:tgtEl>
                                      </p:cBhvr>
                                    </p:cmd>
                                  </p:childTnLst>
                                </p:cTn>
                              </p:par>
                            </p:childTnLst>
                          </p:cTn>
                        </p:par>
                      </p:childTnLst>
                    </p:cTn>
                  </p:par>
                </p:childTnLst>
              </p:cTn>
              <p:nextCondLst>
                <p:cond evt="onClick" delay="0">
                  <p:tgtEl>
                    <p:spTgt spid="7"/>
                  </p:tgtEl>
                </p:cond>
              </p:nextCondLst>
            </p:seq>
            <p:video>
              <p:cMediaNode vol="80000">
                <p:cTn id="17" fill="hold" display="0">
                  <p:stCondLst>
                    <p:cond delay="indefinite"/>
                  </p:stCondLst>
                </p:cTn>
                <p:tgtEl>
                  <p:spTgt spid="9"/>
                </p:tgtEl>
              </p:cMediaNode>
            </p:video>
            <p:seq concurrent="1" nextAc="seek">
              <p:cTn id="18" restart="whenNotActive" fill="hold" evtFilter="cancelBubble" nodeType="interactiveSeq">
                <p:stCondLst>
                  <p:cond evt="onClick" delay="0">
                    <p:tgtEl>
                      <p:spTgt spid="9"/>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06F36A-1246-7B40-8940-017C9BCA7E56}"/>
              </a:ext>
            </a:extLst>
          </p:cNvPr>
          <p:cNvSpPr>
            <a:spLocks noGrp="1"/>
          </p:cNvSpPr>
          <p:nvPr>
            <p:ph type="title"/>
          </p:nvPr>
        </p:nvSpPr>
        <p:spPr/>
        <p:txBody>
          <a:bodyPr>
            <a:normAutofit fontScale="90000"/>
          </a:bodyPr>
          <a:lstStyle/>
          <a:p>
            <a:r>
              <a:rPr lang="en-US" dirty="0" err="1"/>
              <a:t>Yurchenko</a:t>
            </a:r>
            <a:r>
              <a:rPr lang="en-US" dirty="0"/>
              <a:t> #2</a:t>
            </a:r>
            <a:br>
              <a:rPr lang="en-US" dirty="0"/>
            </a:br>
            <a:r>
              <a:rPr lang="en-US" dirty="0"/>
              <a:t> </a:t>
            </a:r>
            <a:r>
              <a:rPr lang="en-US" sz="2800" dirty="0"/>
              <a:t>(as is numbered on library </a:t>
            </a:r>
            <a:r>
              <a:rPr lang="en-US" sz="2800" dirty="0" err="1"/>
              <a:t>dvd</a:t>
            </a:r>
            <a:r>
              <a:rPr lang="en-US" sz="2800" dirty="0"/>
              <a:t> to correspond)</a:t>
            </a:r>
            <a:endParaRPr lang="en-US" sz="2800" b="1" dirty="0"/>
          </a:p>
        </p:txBody>
      </p:sp>
      <p:sp>
        <p:nvSpPr>
          <p:cNvPr id="5" name="Text Placeholder 4">
            <a:extLst>
              <a:ext uri="{FF2B5EF4-FFF2-40B4-BE49-F238E27FC236}">
                <a16:creationId xmlns:a16="http://schemas.microsoft.com/office/drawing/2014/main" id="{278B0100-6D95-E54C-8896-EA689666B93D}"/>
              </a:ext>
            </a:extLst>
          </p:cNvPr>
          <p:cNvSpPr>
            <a:spLocks noGrp="1"/>
          </p:cNvSpPr>
          <p:nvPr>
            <p:ph type="body" sz="quarter" idx="3"/>
          </p:nvPr>
        </p:nvSpPr>
        <p:spPr/>
        <p:txBody>
          <a:bodyPr>
            <a:normAutofit/>
          </a:bodyPr>
          <a:lstStyle/>
          <a:p>
            <a:pPr algn="ctr"/>
            <a:r>
              <a:rPr lang="en-US" dirty="0">
                <a:solidFill>
                  <a:srgbClr val="FF0000"/>
                </a:solidFill>
              </a:rPr>
              <a:t>Angle</a:t>
            </a:r>
            <a:r>
              <a:rPr lang="en-US" dirty="0"/>
              <a:t> of Arrival</a:t>
            </a:r>
          </a:p>
        </p:txBody>
      </p:sp>
      <p:sp>
        <p:nvSpPr>
          <p:cNvPr id="14" name="Text Placeholder 2">
            <a:extLst>
              <a:ext uri="{FF2B5EF4-FFF2-40B4-BE49-F238E27FC236}">
                <a16:creationId xmlns:a16="http://schemas.microsoft.com/office/drawing/2014/main" id="{4C9C5AEB-66C1-934F-9AFC-A3A346B19A43}"/>
              </a:ext>
            </a:extLst>
          </p:cNvPr>
          <p:cNvSpPr txBox="1">
            <a:spLocks/>
          </p:cNvSpPr>
          <p:nvPr/>
        </p:nvSpPr>
        <p:spPr>
          <a:xfrm>
            <a:off x="801691" y="2156183"/>
            <a:ext cx="5079991" cy="823912"/>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2800" b="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r>
              <a:rPr lang="en-US" dirty="0"/>
              <a:t>Pre Flight </a:t>
            </a:r>
            <a:r>
              <a:rPr lang="en-US" dirty="0">
                <a:solidFill>
                  <a:srgbClr val="FF0000"/>
                </a:solidFill>
              </a:rPr>
              <a:t>Body Position</a:t>
            </a:r>
          </a:p>
        </p:txBody>
      </p:sp>
      <p:pic>
        <p:nvPicPr>
          <p:cNvPr id="6" name="Content Placeholder 5">
            <a:extLst>
              <a:ext uri="{FF2B5EF4-FFF2-40B4-BE49-F238E27FC236}">
                <a16:creationId xmlns:a16="http://schemas.microsoft.com/office/drawing/2014/main" id="{603793F4-074F-F945-8975-983FA30FA3FF}"/>
              </a:ext>
            </a:extLst>
          </p:cNvPr>
          <p:cNvPicPr>
            <a:picLocks noGrp="1" noChangeAspect="1"/>
          </p:cNvPicPr>
          <p:nvPr>
            <p:ph sz="half" idx="2"/>
          </p:nvPr>
        </p:nvPicPr>
        <p:blipFill>
          <a:blip r:embed="rId3"/>
          <a:stretch>
            <a:fillRect/>
          </a:stretch>
        </p:blipFill>
        <p:spPr>
          <a:xfrm>
            <a:off x="925584" y="3132138"/>
            <a:ext cx="4832207" cy="3086100"/>
          </a:xfrm>
        </p:spPr>
      </p:pic>
      <p:pic>
        <p:nvPicPr>
          <p:cNvPr id="9" name="Content Placeholder 8">
            <a:extLst>
              <a:ext uri="{FF2B5EF4-FFF2-40B4-BE49-F238E27FC236}">
                <a16:creationId xmlns:a16="http://schemas.microsoft.com/office/drawing/2014/main" id="{D83C6FE6-F09D-5D49-84EB-FB3609558B98}"/>
              </a:ext>
            </a:extLst>
          </p:cNvPr>
          <p:cNvPicPr>
            <a:picLocks noGrp="1" noChangeAspect="1"/>
          </p:cNvPicPr>
          <p:nvPr>
            <p:ph sz="quarter" idx="4"/>
          </p:nvPr>
        </p:nvPicPr>
        <p:blipFill>
          <a:blip r:embed="rId4"/>
          <a:stretch>
            <a:fillRect/>
          </a:stretch>
        </p:blipFill>
        <p:spPr>
          <a:xfrm>
            <a:off x="6403546" y="3132138"/>
            <a:ext cx="4871307" cy="3086100"/>
          </a:xfrm>
        </p:spPr>
      </p:pic>
    </p:spTree>
    <p:extLst>
      <p:ext uri="{BB962C8B-B14F-4D97-AF65-F5344CB8AC3E}">
        <p14:creationId xmlns:p14="http://schemas.microsoft.com/office/powerpoint/2010/main" val="40588423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5FD081-74A4-6E4F-B1C1-4B355973A471}"/>
              </a:ext>
            </a:extLst>
          </p:cNvPr>
          <p:cNvSpPr>
            <a:spLocks noGrp="1"/>
          </p:cNvSpPr>
          <p:nvPr>
            <p:ph type="title"/>
          </p:nvPr>
        </p:nvSpPr>
        <p:spPr/>
        <p:txBody>
          <a:bodyPr/>
          <a:lstStyle/>
          <a:p>
            <a:r>
              <a:rPr lang="en-US" dirty="0" err="1"/>
              <a:t>Yurchenko</a:t>
            </a:r>
            <a:r>
              <a:rPr lang="en-US" dirty="0"/>
              <a:t> #2</a:t>
            </a:r>
          </a:p>
        </p:txBody>
      </p:sp>
      <p:sp>
        <p:nvSpPr>
          <p:cNvPr id="5" name="Text Placeholder 4">
            <a:extLst>
              <a:ext uri="{FF2B5EF4-FFF2-40B4-BE49-F238E27FC236}">
                <a16:creationId xmlns:a16="http://schemas.microsoft.com/office/drawing/2014/main" id="{3BEA31E2-1984-2347-8F25-FB7A57B4B3BD}"/>
              </a:ext>
            </a:extLst>
          </p:cNvPr>
          <p:cNvSpPr>
            <a:spLocks noGrp="1"/>
          </p:cNvSpPr>
          <p:nvPr>
            <p:ph type="body" sz="quarter" idx="3"/>
          </p:nvPr>
        </p:nvSpPr>
        <p:spPr/>
        <p:txBody>
          <a:bodyPr>
            <a:normAutofit fontScale="92500"/>
          </a:bodyPr>
          <a:lstStyle/>
          <a:p>
            <a:pPr algn="ctr"/>
            <a:r>
              <a:rPr lang="en-US" dirty="0">
                <a:solidFill>
                  <a:srgbClr val="FF0000"/>
                </a:solidFill>
              </a:rPr>
              <a:t>Angle off </a:t>
            </a:r>
            <a:r>
              <a:rPr lang="en-US" dirty="0"/>
              <a:t>the Table and corresponding Time in Support</a:t>
            </a:r>
          </a:p>
        </p:txBody>
      </p:sp>
      <p:sp>
        <p:nvSpPr>
          <p:cNvPr id="12" name="Text Placeholder 2">
            <a:extLst>
              <a:ext uri="{FF2B5EF4-FFF2-40B4-BE49-F238E27FC236}">
                <a16:creationId xmlns:a16="http://schemas.microsoft.com/office/drawing/2014/main" id="{9E9028EA-B680-9746-A85C-29C153822A0F}"/>
              </a:ext>
            </a:extLst>
          </p:cNvPr>
          <p:cNvSpPr txBox="1">
            <a:spLocks/>
          </p:cNvSpPr>
          <p:nvPr/>
        </p:nvSpPr>
        <p:spPr>
          <a:xfrm>
            <a:off x="1066809" y="2336202"/>
            <a:ext cx="5079991" cy="823912"/>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2800" b="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r>
              <a:rPr lang="en-US" dirty="0">
                <a:solidFill>
                  <a:srgbClr val="FF0000"/>
                </a:solidFill>
              </a:rPr>
              <a:t>Body Position </a:t>
            </a:r>
            <a:r>
              <a:rPr lang="en-US" dirty="0"/>
              <a:t>in Support</a:t>
            </a:r>
          </a:p>
        </p:txBody>
      </p:sp>
      <p:pic>
        <p:nvPicPr>
          <p:cNvPr id="6" name="Content Placeholder 5">
            <a:extLst>
              <a:ext uri="{FF2B5EF4-FFF2-40B4-BE49-F238E27FC236}">
                <a16:creationId xmlns:a16="http://schemas.microsoft.com/office/drawing/2014/main" id="{3CC93A94-FD8D-0748-8921-D0E5A6D060C0}"/>
              </a:ext>
            </a:extLst>
          </p:cNvPr>
          <p:cNvPicPr>
            <a:picLocks noGrp="1" noChangeAspect="1"/>
          </p:cNvPicPr>
          <p:nvPr>
            <p:ph sz="half" idx="2"/>
          </p:nvPr>
        </p:nvPicPr>
        <p:blipFill>
          <a:blip r:embed="rId3"/>
          <a:stretch>
            <a:fillRect/>
          </a:stretch>
        </p:blipFill>
        <p:spPr>
          <a:xfrm>
            <a:off x="909676" y="3132138"/>
            <a:ext cx="4864022" cy="3086100"/>
          </a:xfrm>
        </p:spPr>
      </p:pic>
      <p:pic>
        <p:nvPicPr>
          <p:cNvPr id="8" name="Content Placeholder 7">
            <a:extLst>
              <a:ext uri="{FF2B5EF4-FFF2-40B4-BE49-F238E27FC236}">
                <a16:creationId xmlns:a16="http://schemas.microsoft.com/office/drawing/2014/main" id="{0F0A0DC5-BE4F-BB4D-B2BE-7B43D39EFA6A}"/>
              </a:ext>
            </a:extLst>
          </p:cNvPr>
          <p:cNvPicPr>
            <a:picLocks noGrp="1" noChangeAspect="1"/>
          </p:cNvPicPr>
          <p:nvPr>
            <p:ph sz="quarter" idx="4"/>
          </p:nvPr>
        </p:nvPicPr>
        <p:blipFill>
          <a:blip r:embed="rId4"/>
          <a:stretch>
            <a:fillRect/>
          </a:stretch>
        </p:blipFill>
        <p:spPr>
          <a:xfrm>
            <a:off x="6403453" y="3132138"/>
            <a:ext cx="4871494" cy="3086100"/>
          </a:xfrm>
        </p:spPr>
      </p:pic>
    </p:spTree>
    <p:extLst>
      <p:ext uri="{BB962C8B-B14F-4D97-AF65-F5344CB8AC3E}">
        <p14:creationId xmlns:p14="http://schemas.microsoft.com/office/powerpoint/2010/main" val="24817601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3C5D8C1-BF7C-2648-AA79-0D8D81C09C6E}"/>
              </a:ext>
            </a:extLst>
          </p:cNvPr>
          <p:cNvSpPr>
            <a:spLocks noGrp="1"/>
          </p:cNvSpPr>
          <p:nvPr>
            <p:ph type="body" sz="quarter" idx="3"/>
          </p:nvPr>
        </p:nvSpPr>
        <p:spPr>
          <a:xfrm>
            <a:off x="6412942" y="1929565"/>
            <a:ext cx="5105400" cy="823912"/>
          </a:xfrm>
        </p:spPr>
        <p:txBody>
          <a:bodyPr>
            <a:normAutofit fontScale="70000" lnSpcReduction="20000"/>
          </a:bodyPr>
          <a:lstStyle/>
          <a:p>
            <a:pPr algn="ctr"/>
            <a:r>
              <a:rPr lang="en-US" dirty="0">
                <a:solidFill>
                  <a:srgbClr val="FF0000"/>
                </a:solidFill>
              </a:rPr>
              <a:t>Height Achieved </a:t>
            </a:r>
            <a:r>
              <a:rPr lang="en-US" dirty="0"/>
              <a:t>(compare red line to green line after lining up blue table height line for accurate comparison.</a:t>
            </a:r>
          </a:p>
        </p:txBody>
      </p:sp>
      <p:sp>
        <p:nvSpPr>
          <p:cNvPr id="8" name="Title 1">
            <a:extLst>
              <a:ext uri="{FF2B5EF4-FFF2-40B4-BE49-F238E27FC236}">
                <a16:creationId xmlns:a16="http://schemas.microsoft.com/office/drawing/2014/main" id="{EBCE98D0-F23B-5048-BBB1-3C466D091147}"/>
              </a:ext>
            </a:extLst>
          </p:cNvPr>
          <p:cNvSpPr txBox="1">
            <a:spLocks noGrp="1"/>
          </p:cNvSpPr>
          <p:nvPr>
            <p:ph type="title"/>
          </p:nvPr>
        </p:nvSpPr>
        <p:spPr>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en-US" dirty="0" err="1"/>
              <a:t>Yurchenko</a:t>
            </a:r>
            <a:r>
              <a:rPr lang="en-US" dirty="0"/>
              <a:t> #2</a:t>
            </a:r>
          </a:p>
        </p:txBody>
      </p:sp>
      <p:sp>
        <p:nvSpPr>
          <p:cNvPr id="22" name="Text Placeholder 2">
            <a:extLst>
              <a:ext uri="{FF2B5EF4-FFF2-40B4-BE49-F238E27FC236}">
                <a16:creationId xmlns:a16="http://schemas.microsoft.com/office/drawing/2014/main" id="{40FAC0E4-2C40-3C49-980E-02A26F17C9A9}"/>
              </a:ext>
            </a:extLst>
          </p:cNvPr>
          <p:cNvSpPr txBox="1">
            <a:spLocks noGrp="1"/>
          </p:cNvSpPr>
          <p:nvPr>
            <p:ph type="body" idx="1"/>
          </p:nvPr>
        </p:nvSpPr>
        <p:spPr>
          <a:xfrm>
            <a:off x="893064" y="1993483"/>
            <a:ext cx="5079991" cy="823912"/>
          </a:xfrm>
          <a:prstGeom prst="rect">
            <a:avLst/>
          </a:prstGeom>
        </p:spPr>
        <p:txBody>
          <a:bodyPr vert="horz" lIns="91440" tIns="45720" rIns="91440" bIns="45720" rtlCol="0" anchor="b">
            <a:normAutofit fontScale="70000" lnSpcReduction="20000"/>
          </a:bodyPr>
          <a:lstStyle>
            <a:lvl1pPr marL="0" indent="0" algn="l" defTabSz="914400" rtl="0" eaLnBrk="1" latinLnBrk="0" hangingPunct="1">
              <a:lnSpc>
                <a:spcPct val="90000"/>
              </a:lnSpc>
              <a:spcBef>
                <a:spcPts val="1000"/>
              </a:spcBef>
              <a:buFont typeface="Arial" panose="020B0604020202020204" pitchFamily="34" charset="0"/>
              <a:buNone/>
              <a:defRPr sz="2800" b="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en-US" dirty="0">
                <a:solidFill>
                  <a:srgbClr val="FF0000"/>
                </a:solidFill>
              </a:rPr>
              <a:t>Height Baseline</a:t>
            </a:r>
            <a:r>
              <a:rPr lang="en-US" dirty="0"/>
              <a:t> (measured from table to center of gravity when inverted at moment of repulsion.</a:t>
            </a:r>
          </a:p>
        </p:txBody>
      </p:sp>
      <p:pic>
        <p:nvPicPr>
          <p:cNvPr id="9" name="Content Placeholder 8">
            <a:extLst>
              <a:ext uri="{FF2B5EF4-FFF2-40B4-BE49-F238E27FC236}">
                <a16:creationId xmlns:a16="http://schemas.microsoft.com/office/drawing/2014/main" id="{91E124E6-7211-B844-9367-7319439AF886}"/>
              </a:ext>
            </a:extLst>
          </p:cNvPr>
          <p:cNvPicPr>
            <a:picLocks noGrp="1" noChangeAspect="1"/>
          </p:cNvPicPr>
          <p:nvPr>
            <p:ph sz="quarter" idx="4"/>
          </p:nvPr>
        </p:nvPicPr>
        <p:blipFill>
          <a:blip r:embed="rId3"/>
          <a:stretch>
            <a:fillRect/>
          </a:stretch>
        </p:blipFill>
        <p:spPr>
          <a:xfrm>
            <a:off x="6472813" y="3132138"/>
            <a:ext cx="4732773" cy="3086100"/>
          </a:xfrm>
        </p:spPr>
      </p:pic>
      <p:pic>
        <p:nvPicPr>
          <p:cNvPr id="7" name="Content Placeholder 6">
            <a:extLst>
              <a:ext uri="{FF2B5EF4-FFF2-40B4-BE49-F238E27FC236}">
                <a16:creationId xmlns:a16="http://schemas.microsoft.com/office/drawing/2014/main" id="{99C2E537-3E80-AB42-82E3-AC44BE169CC1}"/>
              </a:ext>
            </a:extLst>
          </p:cNvPr>
          <p:cNvPicPr>
            <a:picLocks noGrp="1" noChangeAspect="1"/>
          </p:cNvPicPr>
          <p:nvPr>
            <p:ph sz="half" idx="2"/>
          </p:nvPr>
        </p:nvPicPr>
        <p:blipFill>
          <a:blip r:embed="rId4"/>
          <a:stretch>
            <a:fillRect/>
          </a:stretch>
        </p:blipFill>
        <p:spPr>
          <a:xfrm>
            <a:off x="930846" y="3132138"/>
            <a:ext cx="4821682" cy="3086100"/>
          </a:xfrm>
        </p:spPr>
      </p:pic>
    </p:spTree>
    <p:extLst>
      <p:ext uri="{BB962C8B-B14F-4D97-AF65-F5344CB8AC3E}">
        <p14:creationId xmlns:p14="http://schemas.microsoft.com/office/powerpoint/2010/main" val="264687514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6141E08B-5392-514C-9B3B-6964D63DC535}"/>
              </a:ext>
            </a:extLst>
          </p:cNvPr>
          <p:cNvSpPr>
            <a:spLocks noGrp="1"/>
          </p:cNvSpPr>
          <p:nvPr>
            <p:ph type="body" sz="quarter" idx="3"/>
          </p:nvPr>
        </p:nvSpPr>
        <p:spPr/>
        <p:txBody>
          <a:bodyPr>
            <a:normAutofit lnSpcReduction="10000"/>
          </a:bodyPr>
          <a:lstStyle/>
          <a:p>
            <a:pPr algn="ctr"/>
            <a:r>
              <a:rPr lang="en-US" dirty="0">
                <a:solidFill>
                  <a:srgbClr val="FF0000"/>
                </a:solidFill>
              </a:rPr>
              <a:t>Posture</a:t>
            </a:r>
            <a:r>
              <a:rPr lang="en-US" dirty="0"/>
              <a:t> on Contact &amp; </a:t>
            </a:r>
            <a:r>
              <a:rPr lang="en-US" dirty="0">
                <a:solidFill>
                  <a:srgbClr val="FF0000"/>
                </a:solidFill>
              </a:rPr>
              <a:t>Distance</a:t>
            </a:r>
          </a:p>
        </p:txBody>
      </p:sp>
      <p:sp>
        <p:nvSpPr>
          <p:cNvPr id="8" name="Title 1">
            <a:extLst>
              <a:ext uri="{FF2B5EF4-FFF2-40B4-BE49-F238E27FC236}">
                <a16:creationId xmlns:a16="http://schemas.microsoft.com/office/drawing/2014/main" id="{6CC39378-130F-C34A-90A8-53951E2E33C3}"/>
              </a:ext>
            </a:extLst>
          </p:cNvPr>
          <p:cNvSpPr txBox="1">
            <a:spLocks noGrp="1"/>
          </p:cNvSpPr>
          <p:nvPr>
            <p:ph type="title"/>
          </p:nvPr>
        </p:nvSpPr>
        <p:spPr>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en-US" dirty="0" err="1"/>
              <a:t>Yurchenko</a:t>
            </a:r>
            <a:r>
              <a:rPr lang="en-US" dirty="0"/>
              <a:t> #2</a:t>
            </a:r>
          </a:p>
        </p:txBody>
      </p:sp>
      <p:sp>
        <p:nvSpPr>
          <p:cNvPr id="20" name="Text Placeholder 2">
            <a:extLst>
              <a:ext uri="{FF2B5EF4-FFF2-40B4-BE49-F238E27FC236}">
                <a16:creationId xmlns:a16="http://schemas.microsoft.com/office/drawing/2014/main" id="{60C41E96-C42B-524E-B181-8DAE25EBDE36}"/>
              </a:ext>
            </a:extLst>
          </p:cNvPr>
          <p:cNvSpPr txBox="1">
            <a:spLocks noGrp="1"/>
          </p:cNvSpPr>
          <p:nvPr>
            <p:ph type="body" idx="1"/>
          </p:nvPr>
        </p:nvSpPr>
        <p:spPr>
          <a:prstGeom prst="rect">
            <a:avLst/>
          </a:prstGeom>
        </p:spPr>
        <p:txBody>
          <a:bodyPr vert="horz" lIns="91440" tIns="45720" rIns="91440" bIns="45720" rtlCol="0" anchor="b">
            <a:normAutofit lnSpcReduction="10000"/>
          </a:bodyPr>
          <a:lstStyle>
            <a:lvl1pPr marL="0" indent="0" algn="l" defTabSz="914400" rtl="0" eaLnBrk="1" latinLnBrk="0" hangingPunct="1">
              <a:lnSpc>
                <a:spcPct val="90000"/>
              </a:lnSpc>
              <a:spcBef>
                <a:spcPts val="1000"/>
              </a:spcBef>
              <a:buFont typeface="Arial" panose="020B0604020202020204" pitchFamily="34" charset="0"/>
              <a:buNone/>
              <a:defRPr sz="2800" b="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en-US" dirty="0">
                <a:solidFill>
                  <a:srgbClr val="FF0000"/>
                </a:solidFill>
              </a:rPr>
              <a:t>Body Position</a:t>
            </a:r>
            <a:r>
              <a:rPr lang="en-US" dirty="0"/>
              <a:t> in post flight</a:t>
            </a:r>
            <a:endParaRPr lang="en-US" dirty="0">
              <a:solidFill>
                <a:srgbClr val="FF0000"/>
              </a:solidFill>
            </a:endParaRPr>
          </a:p>
        </p:txBody>
      </p:sp>
      <p:pic>
        <p:nvPicPr>
          <p:cNvPr id="9" name="Content Placeholder 8">
            <a:extLst>
              <a:ext uri="{FF2B5EF4-FFF2-40B4-BE49-F238E27FC236}">
                <a16:creationId xmlns:a16="http://schemas.microsoft.com/office/drawing/2014/main" id="{CB80304A-27DA-A24C-8C58-14CFEAC000F4}"/>
              </a:ext>
            </a:extLst>
          </p:cNvPr>
          <p:cNvPicPr>
            <a:picLocks noGrp="1" noChangeAspect="1"/>
          </p:cNvPicPr>
          <p:nvPr>
            <p:ph sz="quarter" idx="4"/>
          </p:nvPr>
        </p:nvPicPr>
        <p:blipFill>
          <a:blip r:embed="rId2"/>
          <a:stretch>
            <a:fillRect/>
          </a:stretch>
        </p:blipFill>
        <p:spPr>
          <a:xfrm>
            <a:off x="6472156" y="3132138"/>
            <a:ext cx="4734088" cy="3086100"/>
          </a:xfrm>
        </p:spPr>
      </p:pic>
      <p:pic>
        <p:nvPicPr>
          <p:cNvPr id="7" name="Content Placeholder 6">
            <a:extLst>
              <a:ext uri="{FF2B5EF4-FFF2-40B4-BE49-F238E27FC236}">
                <a16:creationId xmlns:a16="http://schemas.microsoft.com/office/drawing/2014/main" id="{2766F4FB-93FA-C842-94F8-C9FB11EE77C4}"/>
              </a:ext>
            </a:extLst>
          </p:cNvPr>
          <p:cNvPicPr>
            <a:picLocks noGrp="1" noChangeAspect="1"/>
          </p:cNvPicPr>
          <p:nvPr>
            <p:ph sz="half" idx="2"/>
          </p:nvPr>
        </p:nvPicPr>
        <p:blipFill>
          <a:blip r:embed="rId3"/>
          <a:stretch>
            <a:fillRect/>
          </a:stretch>
        </p:blipFill>
        <p:spPr>
          <a:xfrm>
            <a:off x="897744" y="3132138"/>
            <a:ext cx="4887887" cy="3086100"/>
          </a:xfrm>
        </p:spPr>
      </p:pic>
    </p:spTree>
    <p:extLst>
      <p:ext uri="{BB962C8B-B14F-4D97-AF65-F5344CB8AC3E}">
        <p14:creationId xmlns:p14="http://schemas.microsoft.com/office/powerpoint/2010/main" val="135124203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607EC763-AF85-2B40-A3FD-BB91BEA7DAE0}"/>
              </a:ext>
            </a:extLst>
          </p:cNvPr>
          <p:cNvSpPr>
            <a:spLocks noGrp="1"/>
          </p:cNvSpPr>
          <p:nvPr>
            <p:ph sz="half" idx="2"/>
          </p:nvPr>
        </p:nvSpPr>
        <p:spPr>
          <a:xfrm>
            <a:off x="685800" y="711200"/>
            <a:ext cx="5311775" cy="5507486"/>
          </a:xfrm>
        </p:spPr>
        <p:txBody>
          <a:bodyPr>
            <a:normAutofit fontScale="92500" lnSpcReduction="20000"/>
          </a:bodyPr>
          <a:lstStyle/>
          <a:p>
            <a:endParaRPr lang="en-US" dirty="0"/>
          </a:p>
          <a:p>
            <a:endParaRPr lang="en-US" dirty="0"/>
          </a:p>
          <a:p>
            <a:endParaRPr lang="en-US" dirty="0"/>
          </a:p>
        </p:txBody>
      </p:sp>
      <p:sp>
        <p:nvSpPr>
          <p:cNvPr id="5" name="Text Placeholder 4">
            <a:extLst>
              <a:ext uri="{FF2B5EF4-FFF2-40B4-BE49-F238E27FC236}">
                <a16:creationId xmlns:a16="http://schemas.microsoft.com/office/drawing/2014/main" id="{1E1837A1-4733-1848-81EC-C87290431F92}"/>
              </a:ext>
            </a:extLst>
          </p:cNvPr>
          <p:cNvSpPr>
            <a:spLocks noGrp="1"/>
          </p:cNvSpPr>
          <p:nvPr>
            <p:ph type="body" sz="quarter" idx="3"/>
          </p:nvPr>
        </p:nvSpPr>
        <p:spPr>
          <a:xfrm>
            <a:off x="6286500" y="711200"/>
            <a:ext cx="5105400" cy="823912"/>
          </a:xfrm>
        </p:spPr>
        <p:txBody>
          <a:bodyPr>
            <a:normAutofit fontScale="92500"/>
          </a:bodyPr>
          <a:lstStyle/>
          <a:p>
            <a:pPr algn="ctr"/>
            <a:r>
              <a:rPr lang="en-US" b="1" dirty="0" err="1"/>
              <a:t>Yurchenko</a:t>
            </a:r>
            <a:r>
              <a:rPr lang="en-US" b="1" dirty="0"/>
              <a:t> #2 l </a:t>
            </a:r>
            <a:r>
              <a:rPr lang="en-US" b="1" dirty="0">
                <a:solidFill>
                  <a:srgbClr val="FF0000"/>
                </a:solidFill>
              </a:rPr>
              <a:t>UNOFFICIAL Vetted Deductions Breakdown</a:t>
            </a:r>
          </a:p>
        </p:txBody>
      </p:sp>
      <p:sp>
        <p:nvSpPr>
          <p:cNvPr id="6" name="Content Placeholder 5">
            <a:extLst>
              <a:ext uri="{FF2B5EF4-FFF2-40B4-BE49-F238E27FC236}">
                <a16:creationId xmlns:a16="http://schemas.microsoft.com/office/drawing/2014/main" id="{A118D60E-B269-5C4A-862D-2F8C91793427}"/>
              </a:ext>
            </a:extLst>
          </p:cNvPr>
          <p:cNvSpPr>
            <a:spLocks noGrp="1"/>
          </p:cNvSpPr>
          <p:nvPr>
            <p:ph sz="quarter" idx="4"/>
          </p:nvPr>
        </p:nvSpPr>
        <p:spPr>
          <a:xfrm>
            <a:off x="6172200" y="1676400"/>
            <a:ext cx="5334000" cy="4542285"/>
          </a:xfrm>
        </p:spPr>
        <p:txBody>
          <a:bodyPr>
            <a:normAutofit fontScale="92500" lnSpcReduction="20000"/>
          </a:bodyPr>
          <a:lstStyle/>
          <a:p>
            <a:pPr marL="0" indent="0">
              <a:buNone/>
            </a:pPr>
            <a:r>
              <a:rPr lang="en-US" sz="2400" b="1" dirty="0"/>
              <a:t>Pre Flight Body Position: </a:t>
            </a:r>
            <a:r>
              <a:rPr lang="en-US" sz="2400" b="1" dirty="0">
                <a:solidFill>
                  <a:schemeClr val="accent1"/>
                </a:solidFill>
              </a:rPr>
              <a:t>.25 </a:t>
            </a:r>
          </a:p>
          <a:p>
            <a:pPr marL="0" indent="0">
              <a:buNone/>
            </a:pPr>
            <a:r>
              <a:rPr lang="en-US" sz="2400" b="1" dirty="0"/>
              <a:t>Angle on: </a:t>
            </a:r>
            <a:r>
              <a:rPr lang="en-US" sz="2400" b="1" dirty="0">
                <a:solidFill>
                  <a:schemeClr val="accent1"/>
                </a:solidFill>
              </a:rPr>
              <a:t>.1</a:t>
            </a:r>
          </a:p>
          <a:p>
            <a:pPr marL="0" indent="0">
              <a:buNone/>
            </a:pPr>
            <a:r>
              <a:rPr lang="en-US" sz="2400" b="1" dirty="0"/>
              <a:t>In Support Body Position: </a:t>
            </a:r>
            <a:r>
              <a:rPr lang="en-US" sz="2400" b="1" dirty="0">
                <a:solidFill>
                  <a:schemeClr val="accent1"/>
                </a:solidFill>
              </a:rPr>
              <a:t>.1</a:t>
            </a:r>
          </a:p>
          <a:p>
            <a:pPr marL="0" indent="0">
              <a:buNone/>
            </a:pPr>
            <a:r>
              <a:rPr lang="en-US" sz="2400" b="1" dirty="0"/>
              <a:t>Angle off: </a:t>
            </a:r>
            <a:r>
              <a:rPr lang="en-US" sz="2400" b="1" dirty="0">
                <a:solidFill>
                  <a:schemeClr val="accent1"/>
                </a:solidFill>
              </a:rPr>
              <a:t>.05</a:t>
            </a:r>
          </a:p>
          <a:p>
            <a:pPr marL="0" indent="0">
              <a:buNone/>
            </a:pPr>
            <a:r>
              <a:rPr lang="en-US" sz="2400" b="1" dirty="0"/>
              <a:t>Time in Support: </a:t>
            </a:r>
            <a:r>
              <a:rPr lang="en-US" sz="2400" b="1" dirty="0">
                <a:solidFill>
                  <a:schemeClr val="accent1"/>
                </a:solidFill>
              </a:rPr>
              <a:t>.15</a:t>
            </a:r>
          </a:p>
          <a:p>
            <a:pPr marL="0" indent="0">
              <a:buNone/>
            </a:pPr>
            <a:r>
              <a:rPr lang="en-US" sz="2400" b="1" dirty="0"/>
              <a:t>Height: </a:t>
            </a:r>
            <a:r>
              <a:rPr lang="en-US" sz="2400" b="1" dirty="0">
                <a:solidFill>
                  <a:schemeClr val="accent1"/>
                </a:solidFill>
              </a:rPr>
              <a:t>.35</a:t>
            </a:r>
          </a:p>
          <a:p>
            <a:pPr marL="0" indent="0">
              <a:buNone/>
            </a:pPr>
            <a:r>
              <a:rPr lang="en-US" sz="2400" b="1" dirty="0"/>
              <a:t>Off Flight Body Position: </a:t>
            </a:r>
            <a:r>
              <a:rPr lang="en-US" sz="2400" b="1" dirty="0">
                <a:solidFill>
                  <a:schemeClr val="accent1"/>
                </a:solidFill>
              </a:rPr>
              <a:t>.3</a:t>
            </a:r>
          </a:p>
          <a:p>
            <a:pPr marL="0" indent="0">
              <a:buNone/>
            </a:pPr>
            <a:r>
              <a:rPr lang="en-US" sz="2400" b="1" dirty="0"/>
              <a:t>Posture on Landing: </a:t>
            </a:r>
            <a:r>
              <a:rPr lang="en-US" sz="2400" b="1" dirty="0">
                <a:solidFill>
                  <a:schemeClr val="accent1"/>
                </a:solidFill>
              </a:rPr>
              <a:t>.1</a:t>
            </a:r>
          </a:p>
          <a:p>
            <a:pPr marL="0" indent="0">
              <a:buNone/>
            </a:pPr>
            <a:r>
              <a:rPr lang="en-US" sz="2400" b="1" dirty="0"/>
              <a:t>Landing: </a:t>
            </a:r>
            <a:r>
              <a:rPr lang="en-US" sz="2400" b="1" dirty="0">
                <a:solidFill>
                  <a:schemeClr val="accent1"/>
                </a:solidFill>
              </a:rPr>
              <a:t>0</a:t>
            </a:r>
          </a:p>
          <a:p>
            <a:pPr marL="0" indent="0">
              <a:buNone/>
            </a:pPr>
            <a:r>
              <a:rPr lang="en-US" sz="2400" b="1" dirty="0"/>
              <a:t>Distance: </a:t>
            </a:r>
            <a:r>
              <a:rPr lang="en-US" sz="2400" b="1" dirty="0">
                <a:solidFill>
                  <a:schemeClr val="accent1"/>
                </a:solidFill>
              </a:rPr>
              <a:t>.2</a:t>
            </a:r>
          </a:p>
          <a:p>
            <a:pPr marL="0" indent="0">
              <a:buNone/>
            </a:pPr>
            <a:r>
              <a:rPr lang="en-US" sz="2400" b="1" dirty="0"/>
              <a:t>Dynamics: </a:t>
            </a:r>
            <a:r>
              <a:rPr lang="en-US" sz="2400" b="1" dirty="0">
                <a:solidFill>
                  <a:schemeClr val="accent1"/>
                </a:solidFill>
              </a:rPr>
              <a:t>.15</a:t>
            </a:r>
          </a:p>
          <a:p>
            <a:pPr marL="0" indent="0">
              <a:buNone/>
            </a:pPr>
            <a:r>
              <a:rPr lang="en-US" sz="2400" b="1" dirty="0"/>
              <a:t>Score Range: </a:t>
            </a:r>
            <a:r>
              <a:rPr lang="en-US" sz="2400" b="1" dirty="0">
                <a:solidFill>
                  <a:schemeClr val="accent1"/>
                </a:solidFill>
              </a:rPr>
              <a:t>8.25</a:t>
            </a:r>
            <a:endParaRPr lang="en-US" b="1" dirty="0">
              <a:solidFill>
                <a:schemeClr val="accent1"/>
              </a:solidFill>
            </a:endParaRPr>
          </a:p>
        </p:txBody>
      </p:sp>
      <p:pic>
        <p:nvPicPr>
          <p:cNvPr id="2" name="Yurchenko #2.mp4">
            <a:hlinkClick r:id="" action="ppaction://media"/>
            <a:extLst>
              <a:ext uri="{FF2B5EF4-FFF2-40B4-BE49-F238E27FC236}">
                <a16:creationId xmlns:a16="http://schemas.microsoft.com/office/drawing/2014/main" id="{7B43F3DF-780D-A046-8417-6001A11BBB8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85775" y="711200"/>
            <a:ext cx="5511800" cy="3090729"/>
          </a:xfrm>
          <a:prstGeom prst="rect">
            <a:avLst/>
          </a:prstGeom>
        </p:spPr>
      </p:pic>
      <p:sp>
        <p:nvSpPr>
          <p:cNvPr id="3" name="TextBox 2">
            <a:extLst>
              <a:ext uri="{FF2B5EF4-FFF2-40B4-BE49-F238E27FC236}">
                <a16:creationId xmlns:a16="http://schemas.microsoft.com/office/drawing/2014/main" id="{F6A61D71-59D0-C64D-A3F9-30CD048AC62B}"/>
              </a:ext>
            </a:extLst>
          </p:cNvPr>
          <p:cNvSpPr txBox="1"/>
          <p:nvPr/>
        </p:nvSpPr>
        <p:spPr>
          <a:xfrm>
            <a:off x="396875" y="4711334"/>
            <a:ext cx="5511800" cy="1631216"/>
          </a:xfrm>
          <a:prstGeom prst="rect">
            <a:avLst/>
          </a:prstGeom>
          <a:noFill/>
        </p:spPr>
        <p:txBody>
          <a:bodyPr wrap="square" rtlCol="0">
            <a:spAutoFit/>
          </a:bodyPr>
          <a:lstStyle/>
          <a:p>
            <a:r>
              <a:rPr lang="en-US" sz="2000" b="1" dirty="0"/>
              <a:t>Look at the vault again and use the slider to view it in slow motion and study the corresponding  deductions for each phase of the vault.  </a:t>
            </a:r>
            <a:endParaRPr lang="en-US" sz="2000" dirty="0"/>
          </a:p>
          <a:p>
            <a:endParaRPr lang="en-US" sz="2000" b="1" dirty="0"/>
          </a:p>
        </p:txBody>
      </p:sp>
    </p:spTree>
    <p:extLst>
      <p:ext uri="{BB962C8B-B14F-4D97-AF65-F5344CB8AC3E}">
        <p14:creationId xmlns:p14="http://schemas.microsoft.com/office/powerpoint/2010/main" val="1939623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19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7A965A3B-7259-054E-945A-C28EAC73E5E0}"/>
              </a:ext>
            </a:extLst>
          </p:cNvPr>
          <p:cNvSpPr>
            <a:spLocks noGrp="1"/>
          </p:cNvSpPr>
          <p:nvPr>
            <p:ph type="body" sz="quarter" idx="3"/>
          </p:nvPr>
        </p:nvSpPr>
        <p:spPr>
          <a:xfrm>
            <a:off x="668539" y="425841"/>
            <a:ext cx="10910277" cy="561615"/>
          </a:xfrm>
        </p:spPr>
        <p:txBody>
          <a:bodyPr anchor="t">
            <a:normAutofit/>
          </a:bodyPr>
          <a:lstStyle/>
          <a:p>
            <a:pPr algn="ctr"/>
            <a:r>
              <a:rPr lang="en-US" sz="3200" b="1" dirty="0"/>
              <a:t>Current </a:t>
            </a:r>
            <a:r>
              <a:rPr lang="en-US" sz="3200" b="1" dirty="0" err="1"/>
              <a:t>Yurchenko</a:t>
            </a:r>
            <a:r>
              <a:rPr lang="en-US" sz="3200" b="1" dirty="0"/>
              <a:t> MODEL (NOT a 10.0!)</a:t>
            </a:r>
          </a:p>
        </p:txBody>
      </p:sp>
      <p:sp>
        <p:nvSpPr>
          <p:cNvPr id="8" name="Text Placeholder 2">
            <a:extLst>
              <a:ext uri="{FF2B5EF4-FFF2-40B4-BE49-F238E27FC236}">
                <a16:creationId xmlns:a16="http://schemas.microsoft.com/office/drawing/2014/main" id="{E0D142A3-C927-464C-9498-9B806CE27C32}"/>
              </a:ext>
            </a:extLst>
          </p:cNvPr>
          <p:cNvSpPr txBox="1">
            <a:spLocks/>
          </p:cNvSpPr>
          <p:nvPr/>
        </p:nvSpPr>
        <p:spPr>
          <a:xfrm>
            <a:off x="6252957" y="2909943"/>
            <a:ext cx="5079991" cy="3435143"/>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2800" b="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endParaRPr lang="en-US" sz="2400" b="1" i="1" dirty="0"/>
          </a:p>
        </p:txBody>
      </p:sp>
      <p:sp>
        <p:nvSpPr>
          <p:cNvPr id="9" name="Text Placeholder 2">
            <a:extLst>
              <a:ext uri="{FF2B5EF4-FFF2-40B4-BE49-F238E27FC236}">
                <a16:creationId xmlns:a16="http://schemas.microsoft.com/office/drawing/2014/main" id="{6037FAD8-5B11-8C4C-9409-B390A8651726}"/>
              </a:ext>
            </a:extLst>
          </p:cNvPr>
          <p:cNvSpPr txBox="1">
            <a:spLocks/>
          </p:cNvSpPr>
          <p:nvPr/>
        </p:nvSpPr>
        <p:spPr>
          <a:xfrm>
            <a:off x="5994400" y="2783540"/>
            <a:ext cx="5079991" cy="3435143"/>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2800" b="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endParaRPr lang="en-US" sz="2400" b="1" i="1" dirty="0"/>
          </a:p>
        </p:txBody>
      </p:sp>
      <p:pic>
        <p:nvPicPr>
          <p:cNvPr id="7" name="Yurchenko #9.mp4">
            <a:hlinkClick r:id="" action="ppaction://media"/>
            <a:extLst>
              <a:ext uri="{FF2B5EF4-FFF2-40B4-BE49-F238E27FC236}">
                <a16:creationId xmlns:a16="http://schemas.microsoft.com/office/drawing/2014/main" id="{96D1F1A1-4093-204B-A865-C2F510C537A5}"/>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208781" y="1176814"/>
            <a:ext cx="9829795" cy="5512034"/>
          </a:xfrm>
          <a:prstGeom prst="rect">
            <a:avLst/>
          </a:prstGeom>
        </p:spPr>
      </p:pic>
    </p:spTree>
    <p:extLst>
      <p:ext uri="{BB962C8B-B14F-4D97-AF65-F5344CB8AC3E}">
        <p14:creationId xmlns:p14="http://schemas.microsoft.com/office/powerpoint/2010/main" val="1891401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687"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F3F969-D04F-924A-BCA5-A6AE981A78E3}"/>
              </a:ext>
            </a:extLst>
          </p:cNvPr>
          <p:cNvSpPr>
            <a:spLocks noGrp="1"/>
          </p:cNvSpPr>
          <p:nvPr>
            <p:ph type="title"/>
          </p:nvPr>
        </p:nvSpPr>
        <p:spPr/>
        <p:txBody>
          <a:bodyPr>
            <a:normAutofit/>
          </a:bodyPr>
          <a:lstStyle/>
          <a:p>
            <a:pPr algn="ctr"/>
            <a:r>
              <a:rPr lang="en-US" sz="2400" b="1" dirty="0"/>
              <a:t>Level 6/7 vault by </a:t>
            </a:r>
            <a:r>
              <a:rPr lang="en-US" sz="2400" b="1" dirty="0" err="1"/>
              <a:t>Nawgj</a:t>
            </a:r>
            <a:br>
              <a:rPr lang="en-US" sz="2400" b="1" dirty="0"/>
            </a:br>
            <a:r>
              <a:rPr lang="en-US" sz="2400" b="1" dirty="0"/>
              <a:t>Education committee August 2018</a:t>
            </a:r>
            <a:br>
              <a:rPr lang="en-US" sz="2400" b="1" dirty="0"/>
            </a:br>
            <a:r>
              <a:rPr lang="en-US" sz="2400" b="1" dirty="0"/>
              <a:t>Films provided by </a:t>
            </a:r>
            <a:r>
              <a:rPr lang="en-US" sz="2400" b="1" dirty="0" err="1"/>
              <a:t>judy</a:t>
            </a:r>
            <a:r>
              <a:rPr lang="en-US" sz="2400" b="1" dirty="0"/>
              <a:t> </a:t>
            </a:r>
            <a:r>
              <a:rPr lang="en-US" sz="2400" b="1" dirty="0" err="1"/>
              <a:t>dobransky</a:t>
            </a:r>
            <a:r>
              <a:rPr lang="en-US" sz="2400" b="1" dirty="0"/>
              <a:t>, </a:t>
            </a:r>
            <a:r>
              <a:rPr lang="en-US" sz="2400" b="1" dirty="0" err="1"/>
              <a:t>nawgj</a:t>
            </a:r>
            <a:r>
              <a:rPr lang="en-US" sz="2400" b="1" dirty="0"/>
              <a:t> library</a:t>
            </a:r>
            <a:endParaRPr lang="en-US" sz="2400" dirty="0"/>
          </a:p>
        </p:txBody>
      </p:sp>
      <p:sp>
        <p:nvSpPr>
          <p:cNvPr id="5" name="Text Placeholder 4">
            <a:extLst>
              <a:ext uri="{FF2B5EF4-FFF2-40B4-BE49-F238E27FC236}">
                <a16:creationId xmlns:a16="http://schemas.microsoft.com/office/drawing/2014/main" id="{7A965A3B-7259-054E-945A-C28EAC73E5E0}"/>
              </a:ext>
            </a:extLst>
          </p:cNvPr>
          <p:cNvSpPr>
            <a:spLocks noGrp="1"/>
          </p:cNvSpPr>
          <p:nvPr>
            <p:ph type="body" sz="quarter" idx="3"/>
          </p:nvPr>
        </p:nvSpPr>
        <p:spPr>
          <a:xfrm>
            <a:off x="6400800" y="2183802"/>
            <a:ext cx="5105400" cy="599739"/>
          </a:xfrm>
        </p:spPr>
        <p:txBody>
          <a:bodyPr>
            <a:normAutofit/>
          </a:bodyPr>
          <a:lstStyle/>
          <a:p>
            <a:r>
              <a:rPr lang="en-US" sz="2000" dirty="0"/>
              <a:t>Current </a:t>
            </a:r>
            <a:r>
              <a:rPr lang="en-US" sz="2000" dirty="0" err="1"/>
              <a:t>Yurchenko</a:t>
            </a:r>
            <a:r>
              <a:rPr lang="en-US" sz="2000" dirty="0"/>
              <a:t> MODEL (#9)</a:t>
            </a:r>
          </a:p>
        </p:txBody>
      </p:sp>
      <p:sp>
        <p:nvSpPr>
          <p:cNvPr id="8" name="Text Placeholder 2">
            <a:extLst>
              <a:ext uri="{FF2B5EF4-FFF2-40B4-BE49-F238E27FC236}">
                <a16:creationId xmlns:a16="http://schemas.microsoft.com/office/drawing/2014/main" id="{E0D142A3-C927-464C-9498-9B806CE27C32}"/>
              </a:ext>
            </a:extLst>
          </p:cNvPr>
          <p:cNvSpPr txBox="1">
            <a:spLocks/>
          </p:cNvSpPr>
          <p:nvPr/>
        </p:nvSpPr>
        <p:spPr>
          <a:xfrm>
            <a:off x="6252957" y="2909943"/>
            <a:ext cx="5079991" cy="3435143"/>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2800" b="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endParaRPr lang="en-US" sz="2400" b="1" i="1" dirty="0"/>
          </a:p>
        </p:txBody>
      </p:sp>
      <p:sp>
        <p:nvSpPr>
          <p:cNvPr id="6" name="Text Placeholder 4">
            <a:extLst>
              <a:ext uri="{FF2B5EF4-FFF2-40B4-BE49-F238E27FC236}">
                <a16:creationId xmlns:a16="http://schemas.microsoft.com/office/drawing/2014/main" id="{7A9B7FCC-8E74-DE4E-87E7-7343D8430437}"/>
              </a:ext>
            </a:extLst>
          </p:cNvPr>
          <p:cNvSpPr txBox="1">
            <a:spLocks/>
          </p:cNvSpPr>
          <p:nvPr/>
        </p:nvSpPr>
        <p:spPr>
          <a:xfrm>
            <a:off x="1013011" y="2183801"/>
            <a:ext cx="5105400" cy="599739"/>
          </a:xfrm>
          <a:prstGeom prst="rect">
            <a:avLst/>
          </a:prstGeom>
        </p:spPr>
        <p:txBody>
          <a:bodyPr vert="horz" lIns="91440" tIns="45720" rIns="91440" bIns="45720" rtlCol="0" anchor="b">
            <a:normAutofit lnSpcReduction="10000"/>
          </a:bodyPr>
          <a:lstStyle>
            <a:lvl1pPr marL="0" indent="0" algn="l" defTabSz="914400" rtl="0" eaLnBrk="1" latinLnBrk="0" hangingPunct="1">
              <a:lnSpc>
                <a:spcPct val="90000"/>
              </a:lnSpc>
              <a:spcBef>
                <a:spcPts val="1000"/>
              </a:spcBef>
              <a:buFont typeface="Arial" panose="020B0604020202020204" pitchFamily="34" charset="0"/>
              <a:buNone/>
              <a:defRPr sz="2800" b="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en-US" sz="2000" dirty="0" err="1"/>
              <a:t>Yurchenko</a:t>
            </a:r>
            <a:r>
              <a:rPr lang="en-US" sz="2000" dirty="0"/>
              <a:t> #5 (watch and compare to model on the right)</a:t>
            </a:r>
          </a:p>
        </p:txBody>
      </p:sp>
      <p:pic>
        <p:nvPicPr>
          <p:cNvPr id="9" name="Yurchenko #9.mp4">
            <a:hlinkClick r:id="" action="ppaction://media"/>
            <a:extLst>
              <a:ext uri="{FF2B5EF4-FFF2-40B4-BE49-F238E27FC236}">
                <a16:creationId xmlns:a16="http://schemas.microsoft.com/office/drawing/2014/main" id="{1B2EEB8A-2D09-154E-BA79-AABD91968234}"/>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6386112" y="2909941"/>
            <a:ext cx="5537200" cy="3104972"/>
          </a:xfrm>
          <a:prstGeom prst="rect">
            <a:avLst/>
          </a:prstGeom>
        </p:spPr>
      </p:pic>
      <p:pic>
        <p:nvPicPr>
          <p:cNvPr id="3" name="Yurchenko #5.mp4">
            <a:hlinkClick r:id="" action="ppaction://media"/>
            <a:extLst>
              <a:ext uri="{FF2B5EF4-FFF2-40B4-BE49-F238E27FC236}">
                <a16:creationId xmlns:a16="http://schemas.microsoft.com/office/drawing/2014/main" id="{5FA3A3CA-79CC-3548-9736-59D1EF188483}"/>
              </a:ext>
            </a:extLst>
          </p:cNvPr>
          <p:cNvPicPr>
            <a:picLocks noChangeAspect="1"/>
          </p:cNvPicPr>
          <p:nvPr>
            <a:videoFile r:link="rId4"/>
            <p:extLst>
              <p:ext uri="{DAA4B4D4-6D71-4841-9C94-3DE7FCFB9230}">
                <p14:media xmlns:p14="http://schemas.microsoft.com/office/powerpoint/2010/main" r:embed="rId3"/>
              </p:ext>
            </p:extLst>
          </p:nvPr>
        </p:nvPicPr>
        <p:blipFill>
          <a:blip r:embed="rId7"/>
          <a:stretch>
            <a:fillRect/>
          </a:stretch>
        </p:blipFill>
        <p:spPr>
          <a:xfrm>
            <a:off x="483716" y="2909941"/>
            <a:ext cx="5634695" cy="3159642"/>
          </a:xfrm>
          <a:prstGeom prst="rect">
            <a:avLst/>
          </a:prstGeom>
        </p:spPr>
      </p:pic>
    </p:spTree>
    <p:extLst>
      <p:ext uri="{BB962C8B-B14F-4D97-AF65-F5344CB8AC3E}">
        <p14:creationId xmlns:p14="http://schemas.microsoft.com/office/powerpoint/2010/main" val="3350445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687"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902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9"/>
                </p:tgtEl>
              </p:cMediaNode>
            </p:video>
            <p:seq concurrent="1" nextAc="seek">
              <p:cTn id="12" restart="whenNotActive" fill="hold" evtFilter="cancelBubble" nodeType="interactiveSeq">
                <p:stCondLst>
                  <p:cond evt="onClick" delay="0">
                    <p:tgtEl>
                      <p:spTgt spid="9"/>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9"/>
                                        </p:tgtEl>
                                      </p:cBhvr>
                                    </p:cmd>
                                  </p:childTnLst>
                                </p:cTn>
                              </p:par>
                            </p:childTnLst>
                          </p:cTn>
                        </p:par>
                      </p:childTnLst>
                    </p:cTn>
                  </p:par>
                </p:childTnLst>
              </p:cTn>
              <p:nextCondLst>
                <p:cond evt="onClick" delay="0">
                  <p:tgtEl>
                    <p:spTgt spid="9"/>
                  </p:tgtEl>
                </p:cond>
              </p:nextCondLst>
            </p:seq>
            <p:video>
              <p:cMediaNode vol="80000">
                <p:cTn id="17" fill="hold" display="0">
                  <p:stCondLst>
                    <p:cond delay="indefinite"/>
                  </p:stCondLst>
                </p:cTn>
                <p:tgtEl>
                  <p:spTgt spid="3"/>
                </p:tgtEl>
              </p:cMediaNode>
            </p:video>
            <p:seq concurrent="1" nextAc="seek">
              <p:cTn id="18" restart="whenNotActive" fill="hold" evtFilter="cancelBubble" nodeType="interactiveSeq">
                <p:stCondLst>
                  <p:cond evt="onClick" delay="0">
                    <p:tgtEl>
                      <p:spTgt spid="3"/>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06F36A-1246-7B40-8940-017C9BCA7E56}"/>
              </a:ext>
            </a:extLst>
          </p:cNvPr>
          <p:cNvSpPr>
            <a:spLocks noGrp="1"/>
          </p:cNvSpPr>
          <p:nvPr>
            <p:ph type="title"/>
          </p:nvPr>
        </p:nvSpPr>
        <p:spPr/>
        <p:txBody>
          <a:bodyPr>
            <a:normAutofit fontScale="90000"/>
          </a:bodyPr>
          <a:lstStyle/>
          <a:p>
            <a:r>
              <a:rPr lang="en-US" dirty="0" err="1"/>
              <a:t>Yurchenko</a:t>
            </a:r>
            <a:r>
              <a:rPr lang="en-US" dirty="0"/>
              <a:t> #5</a:t>
            </a:r>
            <a:br>
              <a:rPr lang="en-US" dirty="0"/>
            </a:br>
            <a:r>
              <a:rPr lang="en-US" dirty="0"/>
              <a:t> </a:t>
            </a:r>
            <a:r>
              <a:rPr lang="en-US" sz="2800" dirty="0"/>
              <a:t>(as is numbered on library </a:t>
            </a:r>
            <a:r>
              <a:rPr lang="en-US" sz="2800" dirty="0" err="1"/>
              <a:t>dvd</a:t>
            </a:r>
            <a:r>
              <a:rPr lang="en-US" sz="2800" dirty="0"/>
              <a:t> to correspond)</a:t>
            </a:r>
            <a:endParaRPr lang="en-US" sz="2800" b="1" dirty="0"/>
          </a:p>
        </p:txBody>
      </p:sp>
      <p:sp>
        <p:nvSpPr>
          <p:cNvPr id="5" name="Text Placeholder 4">
            <a:extLst>
              <a:ext uri="{FF2B5EF4-FFF2-40B4-BE49-F238E27FC236}">
                <a16:creationId xmlns:a16="http://schemas.microsoft.com/office/drawing/2014/main" id="{278B0100-6D95-E54C-8896-EA689666B93D}"/>
              </a:ext>
            </a:extLst>
          </p:cNvPr>
          <p:cNvSpPr>
            <a:spLocks noGrp="1"/>
          </p:cNvSpPr>
          <p:nvPr>
            <p:ph type="body" sz="quarter" idx="3"/>
          </p:nvPr>
        </p:nvSpPr>
        <p:spPr/>
        <p:txBody>
          <a:bodyPr>
            <a:normAutofit/>
          </a:bodyPr>
          <a:lstStyle/>
          <a:p>
            <a:pPr algn="ctr"/>
            <a:r>
              <a:rPr lang="en-US" dirty="0">
                <a:solidFill>
                  <a:srgbClr val="FF0000"/>
                </a:solidFill>
              </a:rPr>
              <a:t>Angle</a:t>
            </a:r>
            <a:r>
              <a:rPr lang="en-US" dirty="0"/>
              <a:t> of Arrival</a:t>
            </a:r>
          </a:p>
        </p:txBody>
      </p:sp>
      <p:sp>
        <p:nvSpPr>
          <p:cNvPr id="14" name="Text Placeholder 2">
            <a:extLst>
              <a:ext uri="{FF2B5EF4-FFF2-40B4-BE49-F238E27FC236}">
                <a16:creationId xmlns:a16="http://schemas.microsoft.com/office/drawing/2014/main" id="{4C9C5AEB-66C1-934F-9AFC-A3A346B19A43}"/>
              </a:ext>
            </a:extLst>
          </p:cNvPr>
          <p:cNvSpPr txBox="1">
            <a:spLocks/>
          </p:cNvSpPr>
          <p:nvPr/>
        </p:nvSpPr>
        <p:spPr>
          <a:xfrm>
            <a:off x="801691" y="2156183"/>
            <a:ext cx="5079991" cy="823912"/>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2800" b="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r>
              <a:rPr lang="en-US" dirty="0"/>
              <a:t>Pre Flight </a:t>
            </a:r>
            <a:r>
              <a:rPr lang="en-US" dirty="0">
                <a:solidFill>
                  <a:srgbClr val="FF0000"/>
                </a:solidFill>
              </a:rPr>
              <a:t>Body Position</a:t>
            </a:r>
          </a:p>
        </p:txBody>
      </p:sp>
      <p:pic>
        <p:nvPicPr>
          <p:cNvPr id="6" name="Content Placeholder 5">
            <a:extLst>
              <a:ext uri="{FF2B5EF4-FFF2-40B4-BE49-F238E27FC236}">
                <a16:creationId xmlns:a16="http://schemas.microsoft.com/office/drawing/2014/main" id="{80289737-6C60-6E47-895E-3FEE408FE0C7}"/>
              </a:ext>
            </a:extLst>
          </p:cNvPr>
          <p:cNvPicPr>
            <a:picLocks noGrp="1" noChangeAspect="1"/>
          </p:cNvPicPr>
          <p:nvPr>
            <p:ph sz="half" idx="2"/>
          </p:nvPr>
        </p:nvPicPr>
        <p:blipFill>
          <a:blip r:embed="rId3"/>
          <a:stretch>
            <a:fillRect/>
          </a:stretch>
        </p:blipFill>
        <p:spPr>
          <a:xfrm>
            <a:off x="889357" y="3132138"/>
            <a:ext cx="4904661" cy="3086100"/>
          </a:xfrm>
        </p:spPr>
      </p:pic>
      <p:pic>
        <p:nvPicPr>
          <p:cNvPr id="9" name="Content Placeholder 8">
            <a:extLst>
              <a:ext uri="{FF2B5EF4-FFF2-40B4-BE49-F238E27FC236}">
                <a16:creationId xmlns:a16="http://schemas.microsoft.com/office/drawing/2014/main" id="{12091892-00D8-D74D-9F99-C5FAFFE390D3}"/>
              </a:ext>
            </a:extLst>
          </p:cNvPr>
          <p:cNvPicPr>
            <a:picLocks noGrp="1" noChangeAspect="1"/>
          </p:cNvPicPr>
          <p:nvPr>
            <p:ph sz="quarter" idx="4"/>
          </p:nvPr>
        </p:nvPicPr>
        <p:blipFill>
          <a:blip r:embed="rId4"/>
          <a:stretch>
            <a:fillRect/>
          </a:stretch>
        </p:blipFill>
        <p:spPr>
          <a:xfrm>
            <a:off x="6410671" y="3132138"/>
            <a:ext cx="4857058" cy="3086100"/>
          </a:xfrm>
        </p:spPr>
      </p:pic>
    </p:spTree>
    <p:extLst>
      <p:ext uri="{BB962C8B-B14F-4D97-AF65-F5344CB8AC3E}">
        <p14:creationId xmlns:p14="http://schemas.microsoft.com/office/powerpoint/2010/main" val="236608348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5FD081-74A4-6E4F-B1C1-4B355973A471}"/>
              </a:ext>
            </a:extLst>
          </p:cNvPr>
          <p:cNvSpPr>
            <a:spLocks noGrp="1"/>
          </p:cNvSpPr>
          <p:nvPr>
            <p:ph type="title"/>
          </p:nvPr>
        </p:nvSpPr>
        <p:spPr/>
        <p:txBody>
          <a:bodyPr/>
          <a:lstStyle/>
          <a:p>
            <a:r>
              <a:rPr lang="en-US" dirty="0" err="1"/>
              <a:t>Yurchenko</a:t>
            </a:r>
            <a:r>
              <a:rPr lang="en-US" dirty="0"/>
              <a:t> #5</a:t>
            </a:r>
          </a:p>
        </p:txBody>
      </p:sp>
      <p:sp>
        <p:nvSpPr>
          <p:cNvPr id="5" name="Text Placeholder 4">
            <a:extLst>
              <a:ext uri="{FF2B5EF4-FFF2-40B4-BE49-F238E27FC236}">
                <a16:creationId xmlns:a16="http://schemas.microsoft.com/office/drawing/2014/main" id="{3BEA31E2-1984-2347-8F25-FB7A57B4B3BD}"/>
              </a:ext>
            </a:extLst>
          </p:cNvPr>
          <p:cNvSpPr>
            <a:spLocks noGrp="1"/>
          </p:cNvSpPr>
          <p:nvPr>
            <p:ph type="body" sz="quarter" idx="3"/>
          </p:nvPr>
        </p:nvSpPr>
        <p:spPr/>
        <p:txBody>
          <a:bodyPr>
            <a:normAutofit fontScale="92500"/>
          </a:bodyPr>
          <a:lstStyle/>
          <a:p>
            <a:pPr algn="ctr"/>
            <a:r>
              <a:rPr lang="en-US" dirty="0">
                <a:solidFill>
                  <a:srgbClr val="FF0000"/>
                </a:solidFill>
              </a:rPr>
              <a:t>Angle off </a:t>
            </a:r>
            <a:r>
              <a:rPr lang="en-US" dirty="0"/>
              <a:t>the Table and corresponding Time in Support</a:t>
            </a:r>
          </a:p>
        </p:txBody>
      </p:sp>
      <p:sp>
        <p:nvSpPr>
          <p:cNvPr id="12" name="Text Placeholder 2">
            <a:extLst>
              <a:ext uri="{FF2B5EF4-FFF2-40B4-BE49-F238E27FC236}">
                <a16:creationId xmlns:a16="http://schemas.microsoft.com/office/drawing/2014/main" id="{9E9028EA-B680-9746-A85C-29C153822A0F}"/>
              </a:ext>
            </a:extLst>
          </p:cNvPr>
          <p:cNvSpPr txBox="1">
            <a:spLocks/>
          </p:cNvSpPr>
          <p:nvPr/>
        </p:nvSpPr>
        <p:spPr>
          <a:xfrm>
            <a:off x="1066809" y="2336202"/>
            <a:ext cx="5079991" cy="823912"/>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2800" b="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r>
              <a:rPr lang="en-US" dirty="0">
                <a:solidFill>
                  <a:srgbClr val="FF0000"/>
                </a:solidFill>
              </a:rPr>
              <a:t>Body Position </a:t>
            </a:r>
            <a:r>
              <a:rPr lang="en-US" dirty="0"/>
              <a:t>in Support</a:t>
            </a:r>
          </a:p>
        </p:txBody>
      </p:sp>
      <p:pic>
        <p:nvPicPr>
          <p:cNvPr id="8" name="Content Placeholder 7">
            <a:extLst>
              <a:ext uri="{FF2B5EF4-FFF2-40B4-BE49-F238E27FC236}">
                <a16:creationId xmlns:a16="http://schemas.microsoft.com/office/drawing/2014/main" id="{1D1A14F6-C1BE-1E4F-A0DB-0F184093C43A}"/>
              </a:ext>
            </a:extLst>
          </p:cNvPr>
          <p:cNvPicPr>
            <a:picLocks noGrp="1" noChangeAspect="1"/>
          </p:cNvPicPr>
          <p:nvPr>
            <p:ph sz="quarter" idx="4"/>
          </p:nvPr>
        </p:nvPicPr>
        <p:blipFill>
          <a:blip r:embed="rId3"/>
          <a:stretch>
            <a:fillRect/>
          </a:stretch>
        </p:blipFill>
        <p:spPr>
          <a:xfrm>
            <a:off x="6465851" y="3132138"/>
            <a:ext cx="4746697" cy="3086100"/>
          </a:xfrm>
        </p:spPr>
      </p:pic>
      <p:pic>
        <p:nvPicPr>
          <p:cNvPr id="7" name="Content Placeholder 6">
            <a:extLst>
              <a:ext uri="{FF2B5EF4-FFF2-40B4-BE49-F238E27FC236}">
                <a16:creationId xmlns:a16="http://schemas.microsoft.com/office/drawing/2014/main" id="{263F2194-8953-3C42-B601-641B20CBCE56}"/>
              </a:ext>
            </a:extLst>
          </p:cNvPr>
          <p:cNvPicPr>
            <a:picLocks noGrp="1" noChangeAspect="1"/>
          </p:cNvPicPr>
          <p:nvPr>
            <p:ph sz="half" idx="2"/>
          </p:nvPr>
        </p:nvPicPr>
        <p:blipFill>
          <a:blip r:embed="rId4"/>
          <a:stretch>
            <a:fillRect/>
          </a:stretch>
        </p:blipFill>
        <p:spPr>
          <a:xfrm>
            <a:off x="927936" y="3132138"/>
            <a:ext cx="4827502" cy="3086100"/>
          </a:xfrm>
        </p:spPr>
      </p:pic>
    </p:spTree>
    <p:extLst>
      <p:ext uri="{BB962C8B-B14F-4D97-AF65-F5344CB8AC3E}">
        <p14:creationId xmlns:p14="http://schemas.microsoft.com/office/powerpoint/2010/main" val="77752290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3C5D8C1-BF7C-2648-AA79-0D8D81C09C6E}"/>
              </a:ext>
            </a:extLst>
          </p:cNvPr>
          <p:cNvSpPr>
            <a:spLocks noGrp="1"/>
          </p:cNvSpPr>
          <p:nvPr>
            <p:ph type="body" sz="quarter" idx="3"/>
          </p:nvPr>
        </p:nvSpPr>
        <p:spPr>
          <a:xfrm>
            <a:off x="6412942" y="1929565"/>
            <a:ext cx="5105400" cy="823912"/>
          </a:xfrm>
        </p:spPr>
        <p:txBody>
          <a:bodyPr>
            <a:normAutofit fontScale="70000" lnSpcReduction="20000"/>
          </a:bodyPr>
          <a:lstStyle/>
          <a:p>
            <a:pPr algn="ctr"/>
            <a:r>
              <a:rPr lang="en-US" dirty="0">
                <a:solidFill>
                  <a:srgbClr val="FF0000"/>
                </a:solidFill>
              </a:rPr>
              <a:t>Height Achieved </a:t>
            </a:r>
            <a:r>
              <a:rPr lang="en-US" dirty="0"/>
              <a:t>(compare red line to green line after lining up blue table height line for accurate comparison.</a:t>
            </a:r>
          </a:p>
        </p:txBody>
      </p:sp>
      <p:sp>
        <p:nvSpPr>
          <p:cNvPr id="8" name="Title 1">
            <a:extLst>
              <a:ext uri="{FF2B5EF4-FFF2-40B4-BE49-F238E27FC236}">
                <a16:creationId xmlns:a16="http://schemas.microsoft.com/office/drawing/2014/main" id="{EBCE98D0-F23B-5048-BBB1-3C466D091147}"/>
              </a:ext>
            </a:extLst>
          </p:cNvPr>
          <p:cNvSpPr txBox="1">
            <a:spLocks noGrp="1"/>
          </p:cNvSpPr>
          <p:nvPr>
            <p:ph type="title"/>
          </p:nvPr>
        </p:nvSpPr>
        <p:spPr>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en-US" dirty="0" err="1"/>
              <a:t>Yurchenko</a:t>
            </a:r>
            <a:r>
              <a:rPr lang="en-US" dirty="0"/>
              <a:t> #5</a:t>
            </a:r>
          </a:p>
        </p:txBody>
      </p:sp>
      <p:sp>
        <p:nvSpPr>
          <p:cNvPr id="22" name="Text Placeholder 2">
            <a:extLst>
              <a:ext uri="{FF2B5EF4-FFF2-40B4-BE49-F238E27FC236}">
                <a16:creationId xmlns:a16="http://schemas.microsoft.com/office/drawing/2014/main" id="{40FAC0E4-2C40-3C49-980E-02A26F17C9A9}"/>
              </a:ext>
            </a:extLst>
          </p:cNvPr>
          <p:cNvSpPr txBox="1">
            <a:spLocks noGrp="1"/>
          </p:cNvSpPr>
          <p:nvPr>
            <p:ph type="body" idx="1"/>
          </p:nvPr>
        </p:nvSpPr>
        <p:spPr>
          <a:xfrm>
            <a:off x="893064" y="1993483"/>
            <a:ext cx="5079991" cy="823912"/>
          </a:xfrm>
          <a:prstGeom prst="rect">
            <a:avLst/>
          </a:prstGeom>
        </p:spPr>
        <p:txBody>
          <a:bodyPr vert="horz" lIns="91440" tIns="45720" rIns="91440" bIns="45720" rtlCol="0" anchor="b">
            <a:normAutofit fontScale="70000" lnSpcReduction="20000"/>
          </a:bodyPr>
          <a:lstStyle>
            <a:lvl1pPr marL="0" indent="0" algn="l" defTabSz="914400" rtl="0" eaLnBrk="1" latinLnBrk="0" hangingPunct="1">
              <a:lnSpc>
                <a:spcPct val="90000"/>
              </a:lnSpc>
              <a:spcBef>
                <a:spcPts val="1000"/>
              </a:spcBef>
              <a:buFont typeface="Arial" panose="020B0604020202020204" pitchFamily="34" charset="0"/>
              <a:buNone/>
              <a:defRPr sz="2800" b="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en-US" dirty="0">
                <a:solidFill>
                  <a:srgbClr val="FF0000"/>
                </a:solidFill>
              </a:rPr>
              <a:t>Height Baseline</a:t>
            </a:r>
            <a:r>
              <a:rPr lang="en-US" dirty="0"/>
              <a:t> (measured from table to center of gravity when inverted at moment of repulsion.</a:t>
            </a:r>
          </a:p>
        </p:txBody>
      </p:sp>
      <p:pic>
        <p:nvPicPr>
          <p:cNvPr id="4" name="Content Placeholder 3">
            <a:extLst>
              <a:ext uri="{FF2B5EF4-FFF2-40B4-BE49-F238E27FC236}">
                <a16:creationId xmlns:a16="http://schemas.microsoft.com/office/drawing/2014/main" id="{E2836515-FD45-9442-8CA5-6778B28DFC05}"/>
              </a:ext>
            </a:extLst>
          </p:cNvPr>
          <p:cNvPicPr>
            <a:picLocks noGrp="1" noChangeAspect="1"/>
          </p:cNvPicPr>
          <p:nvPr>
            <p:ph sz="half" idx="2"/>
          </p:nvPr>
        </p:nvPicPr>
        <p:blipFill>
          <a:blip r:embed="rId3"/>
          <a:stretch>
            <a:fillRect/>
          </a:stretch>
        </p:blipFill>
        <p:spPr>
          <a:xfrm>
            <a:off x="915284" y="3132138"/>
            <a:ext cx="4852807" cy="3086100"/>
          </a:xfrm>
        </p:spPr>
      </p:pic>
      <p:pic>
        <p:nvPicPr>
          <p:cNvPr id="9" name="Content Placeholder 8">
            <a:extLst>
              <a:ext uri="{FF2B5EF4-FFF2-40B4-BE49-F238E27FC236}">
                <a16:creationId xmlns:a16="http://schemas.microsoft.com/office/drawing/2014/main" id="{48EDA80E-7E14-4147-A9B3-1FD04F9EB8FC}"/>
              </a:ext>
            </a:extLst>
          </p:cNvPr>
          <p:cNvPicPr>
            <a:picLocks noGrp="1" noChangeAspect="1"/>
          </p:cNvPicPr>
          <p:nvPr>
            <p:ph sz="quarter" idx="4"/>
          </p:nvPr>
        </p:nvPicPr>
        <p:blipFill>
          <a:blip r:embed="rId4"/>
          <a:stretch>
            <a:fillRect/>
          </a:stretch>
        </p:blipFill>
        <p:spPr>
          <a:xfrm>
            <a:off x="6420820" y="3132138"/>
            <a:ext cx="4836760" cy="3086100"/>
          </a:xfrm>
        </p:spPr>
      </p:pic>
    </p:spTree>
    <p:extLst>
      <p:ext uri="{BB962C8B-B14F-4D97-AF65-F5344CB8AC3E}">
        <p14:creationId xmlns:p14="http://schemas.microsoft.com/office/powerpoint/2010/main" val="5155715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6141E08B-5392-514C-9B3B-6964D63DC535}"/>
              </a:ext>
            </a:extLst>
          </p:cNvPr>
          <p:cNvSpPr>
            <a:spLocks noGrp="1"/>
          </p:cNvSpPr>
          <p:nvPr>
            <p:ph type="body" sz="quarter" idx="3"/>
          </p:nvPr>
        </p:nvSpPr>
        <p:spPr/>
        <p:txBody>
          <a:bodyPr>
            <a:normAutofit lnSpcReduction="10000"/>
          </a:bodyPr>
          <a:lstStyle/>
          <a:p>
            <a:pPr algn="ctr"/>
            <a:r>
              <a:rPr lang="en-US" dirty="0">
                <a:solidFill>
                  <a:srgbClr val="FF0000"/>
                </a:solidFill>
              </a:rPr>
              <a:t>Posture</a:t>
            </a:r>
            <a:r>
              <a:rPr lang="en-US" dirty="0"/>
              <a:t> on Contact &amp; </a:t>
            </a:r>
            <a:r>
              <a:rPr lang="en-US" dirty="0">
                <a:solidFill>
                  <a:srgbClr val="FF0000"/>
                </a:solidFill>
              </a:rPr>
              <a:t>Distance</a:t>
            </a:r>
          </a:p>
        </p:txBody>
      </p:sp>
      <p:sp>
        <p:nvSpPr>
          <p:cNvPr id="8" name="Title 1">
            <a:extLst>
              <a:ext uri="{FF2B5EF4-FFF2-40B4-BE49-F238E27FC236}">
                <a16:creationId xmlns:a16="http://schemas.microsoft.com/office/drawing/2014/main" id="{6CC39378-130F-C34A-90A8-53951E2E33C3}"/>
              </a:ext>
            </a:extLst>
          </p:cNvPr>
          <p:cNvSpPr txBox="1">
            <a:spLocks noGrp="1"/>
          </p:cNvSpPr>
          <p:nvPr>
            <p:ph type="title"/>
          </p:nvPr>
        </p:nvSpPr>
        <p:spPr>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en-US" dirty="0" err="1"/>
              <a:t>Yurchenko</a:t>
            </a:r>
            <a:r>
              <a:rPr lang="en-US" dirty="0"/>
              <a:t> #5</a:t>
            </a:r>
          </a:p>
        </p:txBody>
      </p:sp>
      <p:sp>
        <p:nvSpPr>
          <p:cNvPr id="20" name="Text Placeholder 2">
            <a:extLst>
              <a:ext uri="{FF2B5EF4-FFF2-40B4-BE49-F238E27FC236}">
                <a16:creationId xmlns:a16="http://schemas.microsoft.com/office/drawing/2014/main" id="{60C41E96-C42B-524E-B181-8DAE25EBDE36}"/>
              </a:ext>
            </a:extLst>
          </p:cNvPr>
          <p:cNvSpPr txBox="1">
            <a:spLocks noGrp="1"/>
          </p:cNvSpPr>
          <p:nvPr>
            <p:ph type="body" idx="1"/>
          </p:nvPr>
        </p:nvSpPr>
        <p:spPr>
          <a:prstGeom prst="rect">
            <a:avLst/>
          </a:prstGeom>
        </p:spPr>
        <p:txBody>
          <a:bodyPr vert="horz" lIns="91440" tIns="45720" rIns="91440" bIns="45720" rtlCol="0" anchor="b">
            <a:normAutofit lnSpcReduction="10000"/>
          </a:bodyPr>
          <a:lstStyle>
            <a:lvl1pPr marL="0" indent="0" algn="l" defTabSz="914400" rtl="0" eaLnBrk="1" latinLnBrk="0" hangingPunct="1">
              <a:lnSpc>
                <a:spcPct val="90000"/>
              </a:lnSpc>
              <a:spcBef>
                <a:spcPts val="1000"/>
              </a:spcBef>
              <a:buFont typeface="Arial" panose="020B0604020202020204" pitchFamily="34" charset="0"/>
              <a:buNone/>
              <a:defRPr sz="2800" b="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en-US" dirty="0">
                <a:solidFill>
                  <a:srgbClr val="FF0000"/>
                </a:solidFill>
              </a:rPr>
              <a:t>Body Position</a:t>
            </a:r>
            <a:r>
              <a:rPr lang="en-US" dirty="0"/>
              <a:t> in post flight</a:t>
            </a:r>
            <a:endParaRPr lang="en-US" dirty="0">
              <a:solidFill>
                <a:srgbClr val="FF0000"/>
              </a:solidFill>
            </a:endParaRPr>
          </a:p>
        </p:txBody>
      </p:sp>
      <p:pic>
        <p:nvPicPr>
          <p:cNvPr id="9" name="Content Placeholder 8">
            <a:extLst>
              <a:ext uri="{FF2B5EF4-FFF2-40B4-BE49-F238E27FC236}">
                <a16:creationId xmlns:a16="http://schemas.microsoft.com/office/drawing/2014/main" id="{551CE52C-5C92-E847-87DF-D82B355DC455}"/>
              </a:ext>
            </a:extLst>
          </p:cNvPr>
          <p:cNvPicPr>
            <a:picLocks noGrp="1" noChangeAspect="1"/>
          </p:cNvPicPr>
          <p:nvPr>
            <p:ph sz="quarter" idx="4"/>
          </p:nvPr>
        </p:nvPicPr>
        <p:blipFill>
          <a:blip r:embed="rId2"/>
          <a:stretch>
            <a:fillRect/>
          </a:stretch>
        </p:blipFill>
        <p:spPr>
          <a:xfrm>
            <a:off x="6434548" y="3132138"/>
            <a:ext cx="4809303" cy="3086100"/>
          </a:xfrm>
        </p:spPr>
      </p:pic>
      <p:pic>
        <p:nvPicPr>
          <p:cNvPr id="7" name="Content Placeholder 6">
            <a:extLst>
              <a:ext uri="{FF2B5EF4-FFF2-40B4-BE49-F238E27FC236}">
                <a16:creationId xmlns:a16="http://schemas.microsoft.com/office/drawing/2014/main" id="{AF0881DD-9BE5-8549-910B-48C497EAD1ED}"/>
              </a:ext>
            </a:extLst>
          </p:cNvPr>
          <p:cNvPicPr>
            <a:picLocks noGrp="1" noChangeAspect="1"/>
          </p:cNvPicPr>
          <p:nvPr>
            <p:ph sz="half" idx="2"/>
          </p:nvPr>
        </p:nvPicPr>
        <p:blipFill>
          <a:blip r:embed="rId3"/>
          <a:stretch>
            <a:fillRect/>
          </a:stretch>
        </p:blipFill>
        <p:spPr>
          <a:xfrm>
            <a:off x="908452" y="3132138"/>
            <a:ext cx="4866470" cy="3086100"/>
          </a:xfrm>
        </p:spPr>
      </p:pic>
    </p:spTree>
    <p:extLst>
      <p:ext uri="{BB962C8B-B14F-4D97-AF65-F5344CB8AC3E}">
        <p14:creationId xmlns:p14="http://schemas.microsoft.com/office/powerpoint/2010/main" val="4612006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607EC763-AF85-2B40-A3FD-BB91BEA7DAE0}"/>
              </a:ext>
            </a:extLst>
          </p:cNvPr>
          <p:cNvSpPr>
            <a:spLocks noGrp="1"/>
          </p:cNvSpPr>
          <p:nvPr>
            <p:ph sz="half" idx="2"/>
          </p:nvPr>
        </p:nvSpPr>
        <p:spPr>
          <a:xfrm>
            <a:off x="685800" y="711200"/>
            <a:ext cx="5311775" cy="5507486"/>
          </a:xfrm>
        </p:spPr>
        <p:txBody>
          <a:bodyPr>
            <a:normAutofit fontScale="92500" lnSpcReduction="20000"/>
          </a:bodyPr>
          <a:lstStyle/>
          <a:p>
            <a:endParaRPr lang="en-US" dirty="0"/>
          </a:p>
          <a:p>
            <a:endParaRPr lang="en-US" dirty="0"/>
          </a:p>
          <a:p>
            <a:endParaRPr lang="en-US" dirty="0"/>
          </a:p>
        </p:txBody>
      </p:sp>
      <p:sp>
        <p:nvSpPr>
          <p:cNvPr id="5" name="Text Placeholder 4">
            <a:extLst>
              <a:ext uri="{FF2B5EF4-FFF2-40B4-BE49-F238E27FC236}">
                <a16:creationId xmlns:a16="http://schemas.microsoft.com/office/drawing/2014/main" id="{1E1837A1-4733-1848-81EC-C87290431F92}"/>
              </a:ext>
            </a:extLst>
          </p:cNvPr>
          <p:cNvSpPr>
            <a:spLocks noGrp="1"/>
          </p:cNvSpPr>
          <p:nvPr>
            <p:ph type="body" sz="quarter" idx="3"/>
          </p:nvPr>
        </p:nvSpPr>
        <p:spPr>
          <a:xfrm>
            <a:off x="6286500" y="711200"/>
            <a:ext cx="5105400" cy="823912"/>
          </a:xfrm>
        </p:spPr>
        <p:txBody>
          <a:bodyPr>
            <a:normAutofit fontScale="92500"/>
          </a:bodyPr>
          <a:lstStyle/>
          <a:p>
            <a:pPr algn="ctr"/>
            <a:r>
              <a:rPr lang="en-US" b="1" dirty="0" err="1"/>
              <a:t>Yurchenko</a:t>
            </a:r>
            <a:r>
              <a:rPr lang="en-US" b="1" dirty="0"/>
              <a:t> #5 l </a:t>
            </a:r>
            <a:r>
              <a:rPr lang="en-US" b="1" dirty="0">
                <a:solidFill>
                  <a:srgbClr val="FF0000"/>
                </a:solidFill>
              </a:rPr>
              <a:t>UNOFFICIAL Vetted Deductions Breakdown</a:t>
            </a:r>
          </a:p>
        </p:txBody>
      </p:sp>
      <p:sp>
        <p:nvSpPr>
          <p:cNvPr id="6" name="Content Placeholder 5">
            <a:extLst>
              <a:ext uri="{FF2B5EF4-FFF2-40B4-BE49-F238E27FC236}">
                <a16:creationId xmlns:a16="http://schemas.microsoft.com/office/drawing/2014/main" id="{A118D60E-B269-5C4A-862D-2F8C91793427}"/>
              </a:ext>
            </a:extLst>
          </p:cNvPr>
          <p:cNvSpPr>
            <a:spLocks noGrp="1"/>
          </p:cNvSpPr>
          <p:nvPr>
            <p:ph sz="quarter" idx="4"/>
          </p:nvPr>
        </p:nvSpPr>
        <p:spPr>
          <a:xfrm>
            <a:off x="6172200" y="1676400"/>
            <a:ext cx="5334000" cy="4542285"/>
          </a:xfrm>
        </p:spPr>
        <p:txBody>
          <a:bodyPr>
            <a:normAutofit fontScale="92500" lnSpcReduction="20000"/>
          </a:bodyPr>
          <a:lstStyle/>
          <a:p>
            <a:pPr marL="0" indent="0">
              <a:buNone/>
            </a:pPr>
            <a:r>
              <a:rPr lang="en-US" sz="2400" b="1" dirty="0"/>
              <a:t>Pre Flight Body Position: </a:t>
            </a:r>
            <a:r>
              <a:rPr lang="en-US" sz="2400" b="1" dirty="0">
                <a:solidFill>
                  <a:schemeClr val="accent1"/>
                </a:solidFill>
              </a:rPr>
              <a:t>.4</a:t>
            </a:r>
          </a:p>
          <a:p>
            <a:pPr marL="0" indent="0">
              <a:buNone/>
            </a:pPr>
            <a:r>
              <a:rPr lang="en-US" sz="2400" b="1" dirty="0"/>
              <a:t>Angle on: </a:t>
            </a:r>
            <a:r>
              <a:rPr lang="en-US" sz="2400" b="1" dirty="0">
                <a:solidFill>
                  <a:schemeClr val="accent1"/>
                </a:solidFill>
              </a:rPr>
              <a:t>.2</a:t>
            </a:r>
          </a:p>
          <a:p>
            <a:pPr marL="0" indent="0">
              <a:buNone/>
            </a:pPr>
            <a:r>
              <a:rPr lang="en-US" sz="2400" b="1" dirty="0"/>
              <a:t>In Support Body Position: </a:t>
            </a:r>
            <a:r>
              <a:rPr lang="en-US" sz="2400" b="1" dirty="0">
                <a:solidFill>
                  <a:schemeClr val="accent1"/>
                </a:solidFill>
              </a:rPr>
              <a:t>.7</a:t>
            </a:r>
          </a:p>
          <a:p>
            <a:pPr marL="0" indent="0">
              <a:buNone/>
            </a:pPr>
            <a:r>
              <a:rPr lang="en-US" sz="2400" b="1" dirty="0"/>
              <a:t>Angle off: </a:t>
            </a:r>
            <a:r>
              <a:rPr lang="en-US" sz="2400" b="1" dirty="0">
                <a:solidFill>
                  <a:schemeClr val="accent1"/>
                </a:solidFill>
              </a:rPr>
              <a:t>.6</a:t>
            </a:r>
          </a:p>
          <a:p>
            <a:pPr marL="0" indent="0">
              <a:buNone/>
            </a:pPr>
            <a:r>
              <a:rPr lang="en-US" sz="2400" b="1" dirty="0"/>
              <a:t>Time in Support: </a:t>
            </a:r>
            <a:r>
              <a:rPr lang="en-US" sz="2400" b="1" dirty="0">
                <a:solidFill>
                  <a:schemeClr val="accent1"/>
                </a:solidFill>
              </a:rPr>
              <a:t>.5</a:t>
            </a:r>
          </a:p>
          <a:p>
            <a:pPr marL="0" indent="0">
              <a:buNone/>
            </a:pPr>
            <a:r>
              <a:rPr lang="en-US" sz="2400" b="1" dirty="0"/>
              <a:t>Height: </a:t>
            </a:r>
            <a:r>
              <a:rPr lang="en-US" sz="2400" b="1" dirty="0">
                <a:solidFill>
                  <a:schemeClr val="accent1"/>
                </a:solidFill>
              </a:rPr>
              <a:t>.5</a:t>
            </a:r>
          </a:p>
          <a:p>
            <a:pPr marL="0" indent="0">
              <a:buNone/>
            </a:pPr>
            <a:r>
              <a:rPr lang="en-US" sz="2400" b="1" dirty="0"/>
              <a:t>Off Flight Body Position: </a:t>
            </a:r>
            <a:r>
              <a:rPr lang="en-US" sz="2400" b="1" dirty="0">
                <a:solidFill>
                  <a:schemeClr val="accent1"/>
                </a:solidFill>
              </a:rPr>
              <a:t>.4</a:t>
            </a:r>
          </a:p>
          <a:p>
            <a:pPr marL="0" indent="0">
              <a:buNone/>
            </a:pPr>
            <a:r>
              <a:rPr lang="en-US" sz="2400" b="1" dirty="0"/>
              <a:t>Posture on Landing: </a:t>
            </a:r>
            <a:r>
              <a:rPr lang="en-US" sz="2400" b="1" dirty="0">
                <a:solidFill>
                  <a:schemeClr val="accent1"/>
                </a:solidFill>
              </a:rPr>
              <a:t>.5</a:t>
            </a:r>
          </a:p>
          <a:p>
            <a:pPr marL="0" indent="0">
              <a:buNone/>
            </a:pPr>
            <a:r>
              <a:rPr lang="en-US" sz="2400" b="1" dirty="0"/>
              <a:t>Landing: </a:t>
            </a:r>
            <a:r>
              <a:rPr lang="en-US" sz="2400" b="1" dirty="0">
                <a:solidFill>
                  <a:schemeClr val="accent1"/>
                </a:solidFill>
              </a:rPr>
              <a:t>.1</a:t>
            </a:r>
          </a:p>
          <a:p>
            <a:pPr marL="0" indent="0">
              <a:buNone/>
            </a:pPr>
            <a:r>
              <a:rPr lang="en-US" sz="2400" b="1" dirty="0"/>
              <a:t>Distance: </a:t>
            </a:r>
            <a:r>
              <a:rPr lang="en-US" sz="2400" b="1" dirty="0">
                <a:solidFill>
                  <a:schemeClr val="accent1"/>
                </a:solidFill>
              </a:rPr>
              <a:t>.3</a:t>
            </a:r>
          </a:p>
          <a:p>
            <a:pPr marL="0" indent="0">
              <a:buNone/>
            </a:pPr>
            <a:r>
              <a:rPr lang="en-US" sz="2400" b="1" dirty="0"/>
              <a:t>Dynamics: </a:t>
            </a:r>
            <a:r>
              <a:rPr lang="en-US" sz="2400" b="1" dirty="0">
                <a:solidFill>
                  <a:schemeClr val="accent1"/>
                </a:solidFill>
              </a:rPr>
              <a:t>.3</a:t>
            </a:r>
          </a:p>
          <a:p>
            <a:pPr marL="0" indent="0">
              <a:buNone/>
            </a:pPr>
            <a:r>
              <a:rPr lang="en-US" sz="2400" b="1" dirty="0"/>
              <a:t>Score: </a:t>
            </a:r>
            <a:r>
              <a:rPr lang="en-US" sz="2400" b="1" dirty="0">
                <a:solidFill>
                  <a:schemeClr val="accent1"/>
                </a:solidFill>
              </a:rPr>
              <a:t>5.5</a:t>
            </a:r>
            <a:endParaRPr lang="en-US" b="1" dirty="0">
              <a:solidFill>
                <a:schemeClr val="accent1"/>
              </a:solidFill>
            </a:endParaRPr>
          </a:p>
        </p:txBody>
      </p:sp>
      <p:pic>
        <p:nvPicPr>
          <p:cNvPr id="2" name="Yurchenko #5.mp4">
            <a:hlinkClick r:id="" action="ppaction://media"/>
            <a:extLst>
              <a:ext uri="{FF2B5EF4-FFF2-40B4-BE49-F238E27FC236}">
                <a16:creationId xmlns:a16="http://schemas.microsoft.com/office/drawing/2014/main" id="{00FD9FC6-314C-7B46-AC31-4CFFA5CD4CD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18130" y="875675"/>
            <a:ext cx="5709607" cy="3201649"/>
          </a:xfrm>
          <a:prstGeom prst="rect">
            <a:avLst/>
          </a:prstGeom>
        </p:spPr>
      </p:pic>
      <p:sp>
        <p:nvSpPr>
          <p:cNvPr id="3" name="TextBox 2">
            <a:extLst>
              <a:ext uri="{FF2B5EF4-FFF2-40B4-BE49-F238E27FC236}">
                <a16:creationId xmlns:a16="http://schemas.microsoft.com/office/drawing/2014/main" id="{203ED441-08F2-0240-A56B-7223CC631866}"/>
              </a:ext>
            </a:extLst>
          </p:cNvPr>
          <p:cNvSpPr txBox="1"/>
          <p:nvPr/>
        </p:nvSpPr>
        <p:spPr>
          <a:xfrm>
            <a:off x="318130" y="4587469"/>
            <a:ext cx="5679445" cy="1631216"/>
          </a:xfrm>
          <a:prstGeom prst="rect">
            <a:avLst/>
          </a:prstGeom>
          <a:noFill/>
        </p:spPr>
        <p:txBody>
          <a:bodyPr wrap="square" rtlCol="0">
            <a:spAutoFit/>
          </a:bodyPr>
          <a:lstStyle/>
          <a:p>
            <a:r>
              <a:rPr lang="en-US" sz="2000" b="1" dirty="0"/>
              <a:t>Look at the vault again and use the slider to view it in slow motion and study the corresponding  deductions for each phase of the vault.  </a:t>
            </a:r>
            <a:endParaRPr lang="en-US" sz="2000" dirty="0"/>
          </a:p>
          <a:p>
            <a:endParaRPr lang="en-US" sz="2000" b="1" dirty="0"/>
          </a:p>
        </p:txBody>
      </p:sp>
    </p:spTree>
    <p:extLst>
      <p:ext uri="{BB962C8B-B14F-4D97-AF65-F5344CB8AC3E}">
        <p14:creationId xmlns:p14="http://schemas.microsoft.com/office/powerpoint/2010/main" val="3941882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02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F3F969-D04F-924A-BCA5-A6AE981A78E3}"/>
              </a:ext>
            </a:extLst>
          </p:cNvPr>
          <p:cNvSpPr>
            <a:spLocks noGrp="1"/>
          </p:cNvSpPr>
          <p:nvPr>
            <p:ph type="title"/>
          </p:nvPr>
        </p:nvSpPr>
        <p:spPr/>
        <p:txBody>
          <a:bodyPr>
            <a:normAutofit/>
          </a:bodyPr>
          <a:lstStyle/>
          <a:p>
            <a:pPr algn="ctr"/>
            <a:r>
              <a:rPr lang="en-US" sz="2400" b="1" dirty="0"/>
              <a:t>Level 6/7 vault by </a:t>
            </a:r>
            <a:r>
              <a:rPr lang="en-US" sz="2400" b="1" dirty="0" err="1"/>
              <a:t>Nawgj</a:t>
            </a:r>
            <a:br>
              <a:rPr lang="en-US" sz="2400" b="1" dirty="0"/>
            </a:br>
            <a:r>
              <a:rPr lang="en-US" sz="2400" b="1" dirty="0"/>
              <a:t>Education committee August 2018</a:t>
            </a:r>
            <a:br>
              <a:rPr lang="en-US" sz="2400" b="1" dirty="0"/>
            </a:br>
            <a:r>
              <a:rPr lang="en-US" sz="2400" b="1" dirty="0"/>
              <a:t>Films provided by </a:t>
            </a:r>
            <a:r>
              <a:rPr lang="en-US" sz="2400" b="1" dirty="0" err="1"/>
              <a:t>judy</a:t>
            </a:r>
            <a:r>
              <a:rPr lang="en-US" sz="2400" b="1" dirty="0"/>
              <a:t> </a:t>
            </a:r>
            <a:r>
              <a:rPr lang="en-US" sz="2400" b="1" dirty="0" err="1"/>
              <a:t>dobransky</a:t>
            </a:r>
            <a:r>
              <a:rPr lang="en-US" sz="2400" b="1" dirty="0"/>
              <a:t>, </a:t>
            </a:r>
            <a:r>
              <a:rPr lang="en-US" sz="2400" b="1" dirty="0" err="1"/>
              <a:t>nawgj</a:t>
            </a:r>
            <a:r>
              <a:rPr lang="en-US" sz="2400" b="1" dirty="0"/>
              <a:t> library</a:t>
            </a:r>
            <a:endParaRPr lang="en-US" sz="2400" dirty="0"/>
          </a:p>
        </p:txBody>
      </p:sp>
      <p:sp>
        <p:nvSpPr>
          <p:cNvPr id="5" name="Text Placeholder 4">
            <a:extLst>
              <a:ext uri="{FF2B5EF4-FFF2-40B4-BE49-F238E27FC236}">
                <a16:creationId xmlns:a16="http://schemas.microsoft.com/office/drawing/2014/main" id="{7A965A3B-7259-054E-945A-C28EAC73E5E0}"/>
              </a:ext>
            </a:extLst>
          </p:cNvPr>
          <p:cNvSpPr>
            <a:spLocks noGrp="1"/>
          </p:cNvSpPr>
          <p:nvPr>
            <p:ph type="body" sz="quarter" idx="3"/>
          </p:nvPr>
        </p:nvSpPr>
        <p:spPr>
          <a:xfrm>
            <a:off x="6400800" y="2183802"/>
            <a:ext cx="5105400" cy="599739"/>
          </a:xfrm>
        </p:spPr>
        <p:txBody>
          <a:bodyPr>
            <a:normAutofit/>
          </a:bodyPr>
          <a:lstStyle/>
          <a:p>
            <a:r>
              <a:rPr lang="en-US" sz="2000" dirty="0"/>
              <a:t>Current </a:t>
            </a:r>
            <a:r>
              <a:rPr lang="en-US" sz="2000" dirty="0" err="1"/>
              <a:t>Yurchenko</a:t>
            </a:r>
            <a:r>
              <a:rPr lang="en-US" sz="2000" dirty="0"/>
              <a:t> MODEL (#9)</a:t>
            </a:r>
          </a:p>
        </p:txBody>
      </p:sp>
      <p:sp>
        <p:nvSpPr>
          <p:cNvPr id="8" name="Text Placeholder 2">
            <a:extLst>
              <a:ext uri="{FF2B5EF4-FFF2-40B4-BE49-F238E27FC236}">
                <a16:creationId xmlns:a16="http://schemas.microsoft.com/office/drawing/2014/main" id="{E0D142A3-C927-464C-9498-9B806CE27C32}"/>
              </a:ext>
            </a:extLst>
          </p:cNvPr>
          <p:cNvSpPr txBox="1">
            <a:spLocks/>
          </p:cNvSpPr>
          <p:nvPr/>
        </p:nvSpPr>
        <p:spPr>
          <a:xfrm>
            <a:off x="6252957" y="2909943"/>
            <a:ext cx="5079991" cy="3435143"/>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2800" b="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endParaRPr lang="en-US" sz="2400" b="1" i="1" dirty="0"/>
          </a:p>
        </p:txBody>
      </p:sp>
      <p:sp>
        <p:nvSpPr>
          <p:cNvPr id="6" name="Text Placeholder 4">
            <a:extLst>
              <a:ext uri="{FF2B5EF4-FFF2-40B4-BE49-F238E27FC236}">
                <a16:creationId xmlns:a16="http://schemas.microsoft.com/office/drawing/2014/main" id="{7A9B7FCC-8E74-DE4E-87E7-7343D8430437}"/>
              </a:ext>
            </a:extLst>
          </p:cNvPr>
          <p:cNvSpPr txBox="1">
            <a:spLocks/>
          </p:cNvSpPr>
          <p:nvPr/>
        </p:nvSpPr>
        <p:spPr>
          <a:xfrm>
            <a:off x="1013011" y="2183801"/>
            <a:ext cx="5105400" cy="599739"/>
          </a:xfrm>
          <a:prstGeom prst="rect">
            <a:avLst/>
          </a:prstGeom>
        </p:spPr>
        <p:txBody>
          <a:bodyPr vert="horz" lIns="91440" tIns="45720" rIns="91440" bIns="45720" rtlCol="0" anchor="b">
            <a:normAutofit lnSpcReduction="10000"/>
          </a:bodyPr>
          <a:lstStyle>
            <a:lvl1pPr marL="0" indent="0" algn="l" defTabSz="914400" rtl="0" eaLnBrk="1" latinLnBrk="0" hangingPunct="1">
              <a:lnSpc>
                <a:spcPct val="90000"/>
              </a:lnSpc>
              <a:spcBef>
                <a:spcPts val="1000"/>
              </a:spcBef>
              <a:buFont typeface="Arial" panose="020B0604020202020204" pitchFamily="34" charset="0"/>
              <a:buNone/>
              <a:defRPr sz="2800" b="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en-US" sz="2000" dirty="0" err="1"/>
              <a:t>Yurchenko</a:t>
            </a:r>
            <a:r>
              <a:rPr lang="en-US" sz="2000" dirty="0"/>
              <a:t> #3 (watch and compare to model on the right)</a:t>
            </a:r>
          </a:p>
        </p:txBody>
      </p:sp>
      <p:pic>
        <p:nvPicPr>
          <p:cNvPr id="9" name="Yurchenko #9.mp4">
            <a:hlinkClick r:id="" action="ppaction://media"/>
            <a:extLst>
              <a:ext uri="{FF2B5EF4-FFF2-40B4-BE49-F238E27FC236}">
                <a16:creationId xmlns:a16="http://schemas.microsoft.com/office/drawing/2014/main" id="{1B2EEB8A-2D09-154E-BA79-AABD91968234}"/>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6386112" y="2909941"/>
            <a:ext cx="5537200" cy="3104972"/>
          </a:xfrm>
          <a:prstGeom prst="rect">
            <a:avLst/>
          </a:prstGeom>
        </p:spPr>
      </p:pic>
      <p:pic>
        <p:nvPicPr>
          <p:cNvPr id="3" name="Yurchenko #3.mp4">
            <a:hlinkClick r:id="" action="ppaction://media"/>
            <a:extLst>
              <a:ext uri="{FF2B5EF4-FFF2-40B4-BE49-F238E27FC236}">
                <a16:creationId xmlns:a16="http://schemas.microsoft.com/office/drawing/2014/main" id="{41DE7C77-C14D-9344-BBD2-5B0BCAF410FA}"/>
              </a:ext>
            </a:extLst>
          </p:cNvPr>
          <p:cNvPicPr>
            <a:picLocks noChangeAspect="1"/>
          </p:cNvPicPr>
          <p:nvPr>
            <a:videoFile r:link="rId4"/>
            <p:extLst>
              <p:ext uri="{DAA4B4D4-6D71-4841-9C94-3DE7FCFB9230}">
                <p14:media xmlns:p14="http://schemas.microsoft.com/office/powerpoint/2010/main" r:embed="rId3"/>
              </p:ext>
            </p:extLst>
          </p:nvPr>
        </p:nvPicPr>
        <p:blipFill>
          <a:blip r:embed="rId7"/>
          <a:stretch>
            <a:fillRect/>
          </a:stretch>
        </p:blipFill>
        <p:spPr>
          <a:xfrm>
            <a:off x="552893" y="2927468"/>
            <a:ext cx="5565518" cy="3120851"/>
          </a:xfrm>
          <a:prstGeom prst="rect">
            <a:avLst/>
          </a:prstGeom>
        </p:spPr>
      </p:pic>
    </p:spTree>
    <p:extLst>
      <p:ext uri="{BB962C8B-B14F-4D97-AF65-F5344CB8AC3E}">
        <p14:creationId xmlns:p14="http://schemas.microsoft.com/office/powerpoint/2010/main" val="2319302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687"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731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9"/>
                </p:tgtEl>
              </p:cMediaNode>
            </p:video>
            <p:seq concurrent="1" nextAc="seek">
              <p:cTn id="12" restart="whenNotActive" fill="hold" evtFilter="cancelBubble" nodeType="interactiveSeq">
                <p:stCondLst>
                  <p:cond evt="onClick" delay="0">
                    <p:tgtEl>
                      <p:spTgt spid="9"/>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9"/>
                                        </p:tgtEl>
                                      </p:cBhvr>
                                    </p:cmd>
                                  </p:childTnLst>
                                </p:cTn>
                              </p:par>
                            </p:childTnLst>
                          </p:cTn>
                        </p:par>
                      </p:childTnLst>
                    </p:cTn>
                  </p:par>
                </p:childTnLst>
              </p:cTn>
              <p:nextCondLst>
                <p:cond evt="onClick" delay="0">
                  <p:tgtEl>
                    <p:spTgt spid="9"/>
                  </p:tgtEl>
                </p:cond>
              </p:nextCondLst>
            </p:seq>
            <p:video>
              <p:cMediaNode vol="80000">
                <p:cTn id="17" fill="hold" display="0">
                  <p:stCondLst>
                    <p:cond delay="indefinite"/>
                  </p:stCondLst>
                </p:cTn>
                <p:tgtEl>
                  <p:spTgt spid="3"/>
                </p:tgtEl>
              </p:cMediaNode>
            </p:video>
            <p:seq concurrent="1" nextAc="seek">
              <p:cTn id="18" restart="whenNotActive" fill="hold" evtFilter="cancelBubble" nodeType="interactiveSeq">
                <p:stCondLst>
                  <p:cond evt="onClick" delay="0">
                    <p:tgtEl>
                      <p:spTgt spid="3"/>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06F36A-1246-7B40-8940-017C9BCA7E56}"/>
              </a:ext>
            </a:extLst>
          </p:cNvPr>
          <p:cNvSpPr>
            <a:spLocks noGrp="1"/>
          </p:cNvSpPr>
          <p:nvPr>
            <p:ph type="title"/>
          </p:nvPr>
        </p:nvSpPr>
        <p:spPr/>
        <p:txBody>
          <a:bodyPr>
            <a:normAutofit fontScale="90000"/>
          </a:bodyPr>
          <a:lstStyle/>
          <a:p>
            <a:r>
              <a:rPr lang="en-US" dirty="0" err="1"/>
              <a:t>Yurchenko</a:t>
            </a:r>
            <a:r>
              <a:rPr lang="en-US" dirty="0"/>
              <a:t> #3</a:t>
            </a:r>
            <a:br>
              <a:rPr lang="en-US" dirty="0"/>
            </a:br>
            <a:r>
              <a:rPr lang="en-US" dirty="0"/>
              <a:t> </a:t>
            </a:r>
            <a:r>
              <a:rPr lang="en-US" sz="2800" dirty="0"/>
              <a:t>(as is numbered on library </a:t>
            </a:r>
            <a:r>
              <a:rPr lang="en-US" sz="2800" dirty="0" err="1"/>
              <a:t>dvd</a:t>
            </a:r>
            <a:r>
              <a:rPr lang="en-US" sz="2800" dirty="0"/>
              <a:t> to correspond)</a:t>
            </a:r>
            <a:endParaRPr lang="en-US" sz="2800" b="1" dirty="0"/>
          </a:p>
        </p:txBody>
      </p:sp>
      <p:sp>
        <p:nvSpPr>
          <p:cNvPr id="5" name="Text Placeholder 4">
            <a:extLst>
              <a:ext uri="{FF2B5EF4-FFF2-40B4-BE49-F238E27FC236}">
                <a16:creationId xmlns:a16="http://schemas.microsoft.com/office/drawing/2014/main" id="{278B0100-6D95-E54C-8896-EA689666B93D}"/>
              </a:ext>
            </a:extLst>
          </p:cNvPr>
          <p:cNvSpPr>
            <a:spLocks noGrp="1"/>
          </p:cNvSpPr>
          <p:nvPr>
            <p:ph type="body" sz="quarter" idx="3"/>
          </p:nvPr>
        </p:nvSpPr>
        <p:spPr/>
        <p:txBody>
          <a:bodyPr>
            <a:normAutofit/>
          </a:bodyPr>
          <a:lstStyle/>
          <a:p>
            <a:pPr algn="ctr"/>
            <a:r>
              <a:rPr lang="en-US" dirty="0">
                <a:solidFill>
                  <a:srgbClr val="FF0000"/>
                </a:solidFill>
              </a:rPr>
              <a:t>Angle</a:t>
            </a:r>
            <a:r>
              <a:rPr lang="en-US" dirty="0"/>
              <a:t> of Arrival</a:t>
            </a:r>
          </a:p>
        </p:txBody>
      </p:sp>
      <p:sp>
        <p:nvSpPr>
          <p:cNvPr id="14" name="Text Placeholder 2">
            <a:extLst>
              <a:ext uri="{FF2B5EF4-FFF2-40B4-BE49-F238E27FC236}">
                <a16:creationId xmlns:a16="http://schemas.microsoft.com/office/drawing/2014/main" id="{4C9C5AEB-66C1-934F-9AFC-A3A346B19A43}"/>
              </a:ext>
            </a:extLst>
          </p:cNvPr>
          <p:cNvSpPr txBox="1">
            <a:spLocks/>
          </p:cNvSpPr>
          <p:nvPr/>
        </p:nvSpPr>
        <p:spPr>
          <a:xfrm>
            <a:off x="801691" y="2156183"/>
            <a:ext cx="5079991" cy="823912"/>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2800" b="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r>
              <a:rPr lang="en-US" dirty="0"/>
              <a:t>Pre Flight </a:t>
            </a:r>
            <a:r>
              <a:rPr lang="en-US" dirty="0">
                <a:solidFill>
                  <a:srgbClr val="FF0000"/>
                </a:solidFill>
              </a:rPr>
              <a:t>Body Position</a:t>
            </a:r>
          </a:p>
        </p:txBody>
      </p:sp>
      <p:pic>
        <p:nvPicPr>
          <p:cNvPr id="7" name="Content Placeholder 6">
            <a:extLst>
              <a:ext uri="{FF2B5EF4-FFF2-40B4-BE49-F238E27FC236}">
                <a16:creationId xmlns:a16="http://schemas.microsoft.com/office/drawing/2014/main" id="{20D07CE5-FF1E-3340-B07E-008A0D90175C}"/>
              </a:ext>
            </a:extLst>
          </p:cNvPr>
          <p:cNvPicPr>
            <a:picLocks noGrp="1" noChangeAspect="1"/>
          </p:cNvPicPr>
          <p:nvPr>
            <p:ph sz="half" idx="2"/>
          </p:nvPr>
        </p:nvPicPr>
        <p:blipFill>
          <a:blip r:embed="rId3"/>
          <a:stretch>
            <a:fillRect/>
          </a:stretch>
        </p:blipFill>
        <p:spPr>
          <a:xfrm>
            <a:off x="868490" y="3132138"/>
            <a:ext cx="4946395" cy="3086100"/>
          </a:xfrm>
        </p:spPr>
      </p:pic>
      <p:pic>
        <p:nvPicPr>
          <p:cNvPr id="15" name="Content Placeholder 14">
            <a:extLst>
              <a:ext uri="{FF2B5EF4-FFF2-40B4-BE49-F238E27FC236}">
                <a16:creationId xmlns:a16="http://schemas.microsoft.com/office/drawing/2014/main" id="{9957898B-7EF1-A141-B67C-D6C7F0648968}"/>
              </a:ext>
            </a:extLst>
          </p:cNvPr>
          <p:cNvPicPr>
            <a:picLocks noGrp="1" noChangeAspect="1"/>
          </p:cNvPicPr>
          <p:nvPr>
            <p:ph sz="quarter" idx="4"/>
          </p:nvPr>
        </p:nvPicPr>
        <p:blipFill>
          <a:blip r:embed="rId4"/>
          <a:stretch>
            <a:fillRect/>
          </a:stretch>
        </p:blipFill>
        <p:spPr>
          <a:xfrm>
            <a:off x="6406472" y="3132138"/>
            <a:ext cx="4865456" cy="3086100"/>
          </a:xfrm>
        </p:spPr>
      </p:pic>
    </p:spTree>
    <p:extLst>
      <p:ext uri="{BB962C8B-B14F-4D97-AF65-F5344CB8AC3E}">
        <p14:creationId xmlns:p14="http://schemas.microsoft.com/office/powerpoint/2010/main" val="83449112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5FD081-74A4-6E4F-B1C1-4B355973A471}"/>
              </a:ext>
            </a:extLst>
          </p:cNvPr>
          <p:cNvSpPr>
            <a:spLocks noGrp="1"/>
          </p:cNvSpPr>
          <p:nvPr>
            <p:ph type="title"/>
          </p:nvPr>
        </p:nvSpPr>
        <p:spPr/>
        <p:txBody>
          <a:bodyPr/>
          <a:lstStyle/>
          <a:p>
            <a:r>
              <a:rPr lang="en-US" dirty="0" err="1"/>
              <a:t>Yurchenko</a:t>
            </a:r>
            <a:r>
              <a:rPr lang="en-US" dirty="0"/>
              <a:t> #3</a:t>
            </a:r>
          </a:p>
        </p:txBody>
      </p:sp>
      <p:sp>
        <p:nvSpPr>
          <p:cNvPr id="5" name="Text Placeholder 4">
            <a:extLst>
              <a:ext uri="{FF2B5EF4-FFF2-40B4-BE49-F238E27FC236}">
                <a16:creationId xmlns:a16="http://schemas.microsoft.com/office/drawing/2014/main" id="{3BEA31E2-1984-2347-8F25-FB7A57B4B3BD}"/>
              </a:ext>
            </a:extLst>
          </p:cNvPr>
          <p:cNvSpPr>
            <a:spLocks noGrp="1"/>
          </p:cNvSpPr>
          <p:nvPr>
            <p:ph type="body" sz="quarter" idx="3"/>
          </p:nvPr>
        </p:nvSpPr>
        <p:spPr/>
        <p:txBody>
          <a:bodyPr>
            <a:normAutofit fontScale="92500"/>
          </a:bodyPr>
          <a:lstStyle/>
          <a:p>
            <a:pPr algn="ctr"/>
            <a:r>
              <a:rPr lang="en-US" dirty="0">
                <a:solidFill>
                  <a:srgbClr val="FF0000"/>
                </a:solidFill>
              </a:rPr>
              <a:t>Angle off </a:t>
            </a:r>
            <a:r>
              <a:rPr lang="en-US" dirty="0"/>
              <a:t>the Table and corresponding Time in Support</a:t>
            </a:r>
          </a:p>
        </p:txBody>
      </p:sp>
      <p:sp>
        <p:nvSpPr>
          <p:cNvPr id="12" name="Text Placeholder 2">
            <a:extLst>
              <a:ext uri="{FF2B5EF4-FFF2-40B4-BE49-F238E27FC236}">
                <a16:creationId xmlns:a16="http://schemas.microsoft.com/office/drawing/2014/main" id="{9E9028EA-B680-9746-A85C-29C153822A0F}"/>
              </a:ext>
            </a:extLst>
          </p:cNvPr>
          <p:cNvSpPr txBox="1">
            <a:spLocks/>
          </p:cNvSpPr>
          <p:nvPr/>
        </p:nvSpPr>
        <p:spPr>
          <a:xfrm>
            <a:off x="1066809" y="2336202"/>
            <a:ext cx="5079991" cy="823912"/>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2800" b="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r>
              <a:rPr lang="en-US" dirty="0">
                <a:solidFill>
                  <a:srgbClr val="FF0000"/>
                </a:solidFill>
              </a:rPr>
              <a:t>Body Position </a:t>
            </a:r>
            <a:r>
              <a:rPr lang="en-US" dirty="0"/>
              <a:t>in Support</a:t>
            </a:r>
          </a:p>
        </p:txBody>
      </p:sp>
      <p:pic>
        <p:nvPicPr>
          <p:cNvPr id="6" name="Content Placeholder 5">
            <a:extLst>
              <a:ext uri="{FF2B5EF4-FFF2-40B4-BE49-F238E27FC236}">
                <a16:creationId xmlns:a16="http://schemas.microsoft.com/office/drawing/2014/main" id="{6EB3F263-13CA-A04A-B508-F09082018292}"/>
              </a:ext>
            </a:extLst>
          </p:cNvPr>
          <p:cNvPicPr>
            <a:picLocks noGrp="1" noChangeAspect="1"/>
          </p:cNvPicPr>
          <p:nvPr>
            <p:ph sz="half" idx="2"/>
          </p:nvPr>
        </p:nvPicPr>
        <p:blipFill>
          <a:blip r:embed="rId3"/>
          <a:stretch>
            <a:fillRect/>
          </a:stretch>
        </p:blipFill>
        <p:spPr>
          <a:xfrm>
            <a:off x="921162" y="3132138"/>
            <a:ext cx="4841050" cy="3086100"/>
          </a:xfrm>
        </p:spPr>
      </p:pic>
      <p:pic>
        <p:nvPicPr>
          <p:cNvPr id="8" name="Content Placeholder 7">
            <a:extLst>
              <a:ext uri="{FF2B5EF4-FFF2-40B4-BE49-F238E27FC236}">
                <a16:creationId xmlns:a16="http://schemas.microsoft.com/office/drawing/2014/main" id="{C476331F-9332-E240-86D6-75A5A79AC50C}"/>
              </a:ext>
            </a:extLst>
          </p:cNvPr>
          <p:cNvPicPr>
            <a:picLocks noGrp="1" noChangeAspect="1"/>
          </p:cNvPicPr>
          <p:nvPr>
            <p:ph sz="quarter" idx="4"/>
          </p:nvPr>
        </p:nvPicPr>
        <p:blipFill>
          <a:blip r:embed="rId4"/>
          <a:stretch>
            <a:fillRect/>
          </a:stretch>
        </p:blipFill>
        <p:spPr>
          <a:xfrm>
            <a:off x="6475060" y="3132138"/>
            <a:ext cx="4728279" cy="3086100"/>
          </a:xfrm>
        </p:spPr>
      </p:pic>
    </p:spTree>
    <p:extLst>
      <p:ext uri="{BB962C8B-B14F-4D97-AF65-F5344CB8AC3E}">
        <p14:creationId xmlns:p14="http://schemas.microsoft.com/office/powerpoint/2010/main" val="291454989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3C5D8C1-BF7C-2648-AA79-0D8D81C09C6E}"/>
              </a:ext>
            </a:extLst>
          </p:cNvPr>
          <p:cNvSpPr>
            <a:spLocks noGrp="1"/>
          </p:cNvSpPr>
          <p:nvPr>
            <p:ph type="body" sz="quarter" idx="3"/>
          </p:nvPr>
        </p:nvSpPr>
        <p:spPr>
          <a:xfrm>
            <a:off x="6412942" y="1929565"/>
            <a:ext cx="5105400" cy="823912"/>
          </a:xfrm>
        </p:spPr>
        <p:txBody>
          <a:bodyPr>
            <a:normAutofit fontScale="70000" lnSpcReduction="20000"/>
          </a:bodyPr>
          <a:lstStyle/>
          <a:p>
            <a:pPr algn="ctr"/>
            <a:r>
              <a:rPr lang="en-US" dirty="0">
                <a:solidFill>
                  <a:srgbClr val="FF0000"/>
                </a:solidFill>
              </a:rPr>
              <a:t>Height Achieved </a:t>
            </a:r>
            <a:r>
              <a:rPr lang="en-US" dirty="0"/>
              <a:t>(compare red line to green line after lining up blue table height line for accurate comparison.</a:t>
            </a:r>
          </a:p>
        </p:txBody>
      </p:sp>
      <p:sp>
        <p:nvSpPr>
          <p:cNvPr id="8" name="Title 1">
            <a:extLst>
              <a:ext uri="{FF2B5EF4-FFF2-40B4-BE49-F238E27FC236}">
                <a16:creationId xmlns:a16="http://schemas.microsoft.com/office/drawing/2014/main" id="{EBCE98D0-F23B-5048-BBB1-3C466D091147}"/>
              </a:ext>
            </a:extLst>
          </p:cNvPr>
          <p:cNvSpPr txBox="1">
            <a:spLocks noGrp="1"/>
          </p:cNvSpPr>
          <p:nvPr>
            <p:ph type="title"/>
          </p:nvPr>
        </p:nvSpPr>
        <p:spPr>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en-US" dirty="0" err="1"/>
              <a:t>Yurchenko</a:t>
            </a:r>
            <a:r>
              <a:rPr lang="en-US" dirty="0"/>
              <a:t> #3</a:t>
            </a:r>
          </a:p>
        </p:txBody>
      </p:sp>
      <p:sp>
        <p:nvSpPr>
          <p:cNvPr id="22" name="Text Placeholder 2">
            <a:extLst>
              <a:ext uri="{FF2B5EF4-FFF2-40B4-BE49-F238E27FC236}">
                <a16:creationId xmlns:a16="http://schemas.microsoft.com/office/drawing/2014/main" id="{40FAC0E4-2C40-3C49-980E-02A26F17C9A9}"/>
              </a:ext>
            </a:extLst>
          </p:cNvPr>
          <p:cNvSpPr txBox="1">
            <a:spLocks noGrp="1"/>
          </p:cNvSpPr>
          <p:nvPr>
            <p:ph type="body" idx="1"/>
          </p:nvPr>
        </p:nvSpPr>
        <p:spPr>
          <a:xfrm>
            <a:off x="893064" y="1993483"/>
            <a:ext cx="5079991" cy="823912"/>
          </a:xfrm>
          <a:prstGeom prst="rect">
            <a:avLst/>
          </a:prstGeom>
        </p:spPr>
        <p:txBody>
          <a:bodyPr vert="horz" lIns="91440" tIns="45720" rIns="91440" bIns="45720" rtlCol="0" anchor="b">
            <a:normAutofit fontScale="70000" lnSpcReduction="20000"/>
          </a:bodyPr>
          <a:lstStyle>
            <a:lvl1pPr marL="0" indent="0" algn="l" defTabSz="914400" rtl="0" eaLnBrk="1" latinLnBrk="0" hangingPunct="1">
              <a:lnSpc>
                <a:spcPct val="90000"/>
              </a:lnSpc>
              <a:spcBef>
                <a:spcPts val="1000"/>
              </a:spcBef>
              <a:buFont typeface="Arial" panose="020B0604020202020204" pitchFamily="34" charset="0"/>
              <a:buNone/>
              <a:defRPr sz="2800" b="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en-US" dirty="0">
                <a:solidFill>
                  <a:srgbClr val="FF0000"/>
                </a:solidFill>
              </a:rPr>
              <a:t>Height Baseline</a:t>
            </a:r>
            <a:r>
              <a:rPr lang="en-US" dirty="0"/>
              <a:t> (measured from table to center of gravity when inverted at moment of repulsion.</a:t>
            </a:r>
          </a:p>
        </p:txBody>
      </p:sp>
      <p:pic>
        <p:nvPicPr>
          <p:cNvPr id="4" name="Content Placeholder 3">
            <a:extLst>
              <a:ext uri="{FF2B5EF4-FFF2-40B4-BE49-F238E27FC236}">
                <a16:creationId xmlns:a16="http://schemas.microsoft.com/office/drawing/2014/main" id="{06D195AE-33D9-0E40-AE9B-C5CC7A9AEEFF}"/>
              </a:ext>
            </a:extLst>
          </p:cNvPr>
          <p:cNvPicPr>
            <a:picLocks noGrp="1" noChangeAspect="1"/>
          </p:cNvPicPr>
          <p:nvPr>
            <p:ph sz="half" idx="2"/>
          </p:nvPr>
        </p:nvPicPr>
        <p:blipFill>
          <a:blip r:embed="rId3"/>
          <a:stretch>
            <a:fillRect/>
          </a:stretch>
        </p:blipFill>
        <p:spPr>
          <a:xfrm>
            <a:off x="919943" y="3366053"/>
            <a:ext cx="4843488" cy="3086100"/>
          </a:xfrm>
        </p:spPr>
      </p:pic>
      <p:pic>
        <p:nvPicPr>
          <p:cNvPr id="9" name="Content Placeholder 8">
            <a:extLst>
              <a:ext uri="{FF2B5EF4-FFF2-40B4-BE49-F238E27FC236}">
                <a16:creationId xmlns:a16="http://schemas.microsoft.com/office/drawing/2014/main" id="{3FA435B8-ABDB-3742-A5E3-1CE6A311FD33}"/>
              </a:ext>
            </a:extLst>
          </p:cNvPr>
          <p:cNvPicPr>
            <a:picLocks noGrp="1" noChangeAspect="1"/>
          </p:cNvPicPr>
          <p:nvPr>
            <p:ph sz="quarter" idx="4"/>
          </p:nvPr>
        </p:nvPicPr>
        <p:blipFill>
          <a:blip r:embed="rId4"/>
          <a:stretch>
            <a:fillRect/>
          </a:stretch>
        </p:blipFill>
        <p:spPr>
          <a:xfrm>
            <a:off x="6422004" y="3132138"/>
            <a:ext cx="4834392" cy="3086100"/>
          </a:xfrm>
        </p:spPr>
      </p:pic>
    </p:spTree>
    <p:extLst>
      <p:ext uri="{BB962C8B-B14F-4D97-AF65-F5344CB8AC3E}">
        <p14:creationId xmlns:p14="http://schemas.microsoft.com/office/powerpoint/2010/main" val="26381607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06F36A-1246-7B40-8940-017C9BCA7E56}"/>
              </a:ext>
            </a:extLst>
          </p:cNvPr>
          <p:cNvSpPr>
            <a:spLocks noGrp="1"/>
          </p:cNvSpPr>
          <p:nvPr>
            <p:ph type="title"/>
          </p:nvPr>
        </p:nvSpPr>
        <p:spPr/>
        <p:txBody>
          <a:bodyPr>
            <a:normAutofit fontScale="90000"/>
          </a:bodyPr>
          <a:lstStyle/>
          <a:p>
            <a:r>
              <a:rPr lang="en-US" dirty="0" err="1"/>
              <a:t>Yurchenko</a:t>
            </a:r>
            <a:r>
              <a:rPr lang="en-US" dirty="0"/>
              <a:t> #9 model</a:t>
            </a:r>
            <a:br>
              <a:rPr lang="en-US" dirty="0"/>
            </a:br>
            <a:r>
              <a:rPr lang="en-US" dirty="0"/>
              <a:t> </a:t>
            </a:r>
            <a:r>
              <a:rPr lang="en-US" sz="2800" dirty="0"/>
              <a:t>(as is numbered on library </a:t>
            </a:r>
            <a:r>
              <a:rPr lang="en-US" sz="2800" dirty="0" err="1"/>
              <a:t>dvd</a:t>
            </a:r>
            <a:r>
              <a:rPr lang="en-US" sz="2800" dirty="0"/>
              <a:t> to correspond)</a:t>
            </a:r>
            <a:endParaRPr lang="en-US" sz="2800" b="1" dirty="0"/>
          </a:p>
        </p:txBody>
      </p:sp>
      <p:sp>
        <p:nvSpPr>
          <p:cNvPr id="5" name="Text Placeholder 4">
            <a:extLst>
              <a:ext uri="{FF2B5EF4-FFF2-40B4-BE49-F238E27FC236}">
                <a16:creationId xmlns:a16="http://schemas.microsoft.com/office/drawing/2014/main" id="{278B0100-6D95-E54C-8896-EA689666B93D}"/>
              </a:ext>
            </a:extLst>
          </p:cNvPr>
          <p:cNvSpPr>
            <a:spLocks noGrp="1"/>
          </p:cNvSpPr>
          <p:nvPr>
            <p:ph type="body" sz="quarter" idx="3"/>
          </p:nvPr>
        </p:nvSpPr>
        <p:spPr/>
        <p:txBody>
          <a:bodyPr>
            <a:normAutofit/>
          </a:bodyPr>
          <a:lstStyle/>
          <a:p>
            <a:pPr algn="ctr"/>
            <a:r>
              <a:rPr lang="en-US" dirty="0">
                <a:solidFill>
                  <a:srgbClr val="FF0000"/>
                </a:solidFill>
              </a:rPr>
              <a:t>Angle</a:t>
            </a:r>
            <a:r>
              <a:rPr lang="en-US" dirty="0"/>
              <a:t> of Arrival</a:t>
            </a:r>
          </a:p>
        </p:txBody>
      </p:sp>
      <p:sp>
        <p:nvSpPr>
          <p:cNvPr id="14" name="Text Placeholder 2">
            <a:extLst>
              <a:ext uri="{FF2B5EF4-FFF2-40B4-BE49-F238E27FC236}">
                <a16:creationId xmlns:a16="http://schemas.microsoft.com/office/drawing/2014/main" id="{4C9C5AEB-66C1-934F-9AFC-A3A346B19A43}"/>
              </a:ext>
            </a:extLst>
          </p:cNvPr>
          <p:cNvSpPr txBox="1">
            <a:spLocks/>
          </p:cNvSpPr>
          <p:nvPr/>
        </p:nvSpPr>
        <p:spPr>
          <a:xfrm>
            <a:off x="801691" y="2156183"/>
            <a:ext cx="5079991" cy="823912"/>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2800" b="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r>
              <a:rPr lang="en-US" dirty="0"/>
              <a:t>Pre Flight </a:t>
            </a:r>
            <a:r>
              <a:rPr lang="en-US" dirty="0">
                <a:solidFill>
                  <a:srgbClr val="FF0000"/>
                </a:solidFill>
              </a:rPr>
              <a:t>Body Position</a:t>
            </a:r>
          </a:p>
        </p:txBody>
      </p:sp>
      <p:pic>
        <p:nvPicPr>
          <p:cNvPr id="6" name="Content Placeholder 5">
            <a:extLst>
              <a:ext uri="{FF2B5EF4-FFF2-40B4-BE49-F238E27FC236}">
                <a16:creationId xmlns:a16="http://schemas.microsoft.com/office/drawing/2014/main" id="{DD7A2D0A-DB11-1C4A-B7B0-503D5C67CEBD}"/>
              </a:ext>
            </a:extLst>
          </p:cNvPr>
          <p:cNvPicPr>
            <a:picLocks noGrp="1" noChangeAspect="1"/>
          </p:cNvPicPr>
          <p:nvPr>
            <p:ph sz="half" idx="2"/>
          </p:nvPr>
        </p:nvPicPr>
        <p:blipFill>
          <a:blip r:embed="rId3"/>
          <a:stretch>
            <a:fillRect/>
          </a:stretch>
        </p:blipFill>
        <p:spPr>
          <a:xfrm>
            <a:off x="894648" y="3132138"/>
            <a:ext cx="4894079" cy="3086100"/>
          </a:xfrm>
        </p:spPr>
      </p:pic>
      <p:pic>
        <p:nvPicPr>
          <p:cNvPr id="9" name="Content Placeholder 8">
            <a:extLst>
              <a:ext uri="{FF2B5EF4-FFF2-40B4-BE49-F238E27FC236}">
                <a16:creationId xmlns:a16="http://schemas.microsoft.com/office/drawing/2014/main" id="{7C5BC1CB-6ADF-864E-807D-C5C8F31EAC81}"/>
              </a:ext>
            </a:extLst>
          </p:cNvPr>
          <p:cNvPicPr>
            <a:picLocks noGrp="1" noChangeAspect="1"/>
          </p:cNvPicPr>
          <p:nvPr>
            <p:ph sz="quarter" idx="4"/>
          </p:nvPr>
        </p:nvPicPr>
        <p:blipFill>
          <a:blip r:embed="rId4"/>
          <a:stretch>
            <a:fillRect/>
          </a:stretch>
        </p:blipFill>
        <p:spPr>
          <a:xfrm>
            <a:off x="6446245" y="3132138"/>
            <a:ext cx="4785910" cy="3086100"/>
          </a:xfrm>
        </p:spPr>
      </p:pic>
    </p:spTree>
    <p:extLst>
      <p:ext uri="{BB962C8B-B14F-4D97-AF65-F5344CB8AC3E}">
        <p14:creationId xmlns:p14="http://schemas.microsoft.com/office/powerpoint/2010/main" val="419996170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6141E08B-5392-514C-9B3B-6964D63DC535}"/>
              </a:ext>
            </a:extLst>
          </p:cNvPr>
          <p:cNvSpPr>
            <a:spLocks noGrp="1"/>
          </p:cNvSpPr>
          <p:nvPr>
            <p:ph type="body" sz="quarter" idx="3"/>
          </p:nvPr>
        </p:nvSpPr>
        <p:spPr/>
        <p:txBody>
          <a:bodyPr>
            <a:normAutofit lnSpcReduction="10000"/>
          </a:bodyPr>
          <a:lstStyle/>
          <a:p>
            <a:pPr algn="ctr"/>
            <a:r>
              <a:rPr lang="en-US" dirty="0">
                <a:solidFill>
                  <a:srgbClr val="FF0000"/>
                </a:solidFill>
              </a:rPr>
              <a:t>Posture</a:t>
            </a:r>
            <a:r>
              <a:rPr lang="en-US" dirty="0"/>
              <a:t> on Contact &amp; </a:t>
            </a:r>
            <a:r>
              <a:rPr lang="en-US" dirty="0">
                <a:solidFill>
                  <a:srgbClr val="FF0000"/>
                </a:solidFill>
              </a:rPr>
              <a:t>Distance</a:t>
            </a:r>
          </a:p>
        </p:txBody>
      </p:sp>
      <p:sp>
        <p:nvSpPr>
          <p:cNvPr id="8" name="Title 1">
            <a:extLst>
              <a:ext uri="{FF2B5EF4-FFF2-40B4-BE49-F238E27FC236}">
                <a16:creationId xmlns:a16="http://schemas.microsoft.com/office/drawing/2014/main" id="{6CC39378-130F-C34A-90A8-53951E2E33C3}"/>
              </a:ext>
            </a:extLst>
          </p:cNvPr>
          <p:cNvSpPr txBox="1">
            <a:spLocks noGrp="1"/>
          </p:cNvSpPr>
          <p:nvPr>
            <p:ph type="title"/>
          </p:nvPr>
        </p:nvSpPr>
        <p:spPr>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en-US" dirty="0" err="1"/>
              <a:t>Yurchenko</a:t>
            </a:r>
            <a:r>
              <a:rPr lang="en-US" dirty="0"/>
              <a:t> #3</a:t>
            </a:r>
          </a:p>
        </p:txBody>
      </p:sp>
      <p:sp>
        <p:nvSpPr>
          <p:cNvPr id="20" name="Text Placeholder 2">
            <a:extLst>
              <a:ext uri="{FF2B5EF4-FFF2-40B4-BE49-F238E27FC236}">
                <a16:creationId xmlns:a16="http://schemas.microsoft.com/office/drawing/2014/main" id="{60C41E96-C42B-524E-B181-8DAE25EBDE36}"/>
              </a:ext>
            </a:extLst>
          </p:cNvPr>
          <p:cNvSpPr txBox="1">
            <a:spLocks noGrp="1"/>
          </p:cNvSpPr>
          <p:nvPr>
            <p:ph type="body" idx="1"/>
          </p:nvPr>
        </p:nvSpPr>
        <p:spPr>
          <a:prstGeom prst="rect">
            <a:avLst/>
          </a:prstGeom>
        </p:spPr>
        <p:txBody>
          <a:bodyPr vert="horz" lIns="91440" tIns="45720" rIns="91440" bIns="45720" rtlCol="0" anchor="b">
            <a:normAutofit lnSpcReduction="10000"/>
          </a:bodyPr>
          <a:lstStyle>
            <a:lvl1pPr marL="0" indent="0" algn="l" defTabSz="914400" rtl="0" eaLnBrk="1" latinLnBrk="0" hangingPunct="1">
              <a:lnSpc>
                <a:spcPct val="90000"/>
              </a:lnSpc>
              <a:spcBef>
                <a:spcPts val="1000"/>
              </a:spcBef>
              <a:buFont typeface="Arial" panose="020B0604020202020204" pitchFamily="34" charset="0"/>
              <a:buNone/>
              <a:defRPr sz="2800" b="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en-US" dirty="0">
                <a:solidFill>
                  <a:srgbClr val="FF0000"/>
                </a:solidFill>
              </a:rPr>
              <a:t>Body Position</a:t>
            </a:r>
            <a:r>
              <a:rPr lang="en-US" dirty="0"/>
              <a:t> in post flight</a:t>
            </a:r>
            <a:endParaRPr lang="en-US" dirty="0">
              <a:solidFill>
                <a:srgbClr val="FF0000"/>
              </a:solidFill>
            </a:endParaRPr>
          </a:p>
        </p:txBody>
      </p:sp>
      <p:pic>
        <p:nvPicPr>
          <p:cNvPr id="9" name="Content Placeholder 8">
            <a:extLst>
              <a:ext uri="{FF2B5EF4-FFF2-40B4-BE49-F238E27FC236}">
                <a16:creationId xmlns:a16="http://schemas.microsoft.com/office/drawing/2014/main" id="{2DF697A5-AC37-9D4F-907F-038A7FEEB96A}"/>
              </a:ext>
            </a:extLst>
          </p:cNvPr>
          <p:cNvPicPr>
            <a:picLocks noGrp="1" noChangeAspect="1"/>
          </p:cNvPicPr>
          <p:nvPr>
            <p:ph sz="quarter" idx="4"/>
          </p:nvPr>
        </p:nvPicPr>
        <p:blipFill>
          <a:blip r:embed="rId3"/>
          <a:stretch>
            <a:fillRect/>
          </a:stretch>
        </p:blipFill>
        <p:spPr>
          <a:xfrm>
            <a:off x="6382897" y="3132138"/>
            <a:ext cx="4912605" cy="3086100"/>
          </a:xfrm>
        </p:spPr>
      </p:pic>
      <p:pic>
        <p:nvPicPr>
          <p:cNvPr id="7" name="Content Placeholder 6">
            <a:extLst>
              <a:ext uri="{FF2B5EF4-FFF2-40B4-BE49-F238E27FC236}">
                <a16:creationId xmlns:a16="http://schemas.microsoft.com/office/drawing/2014/main" id="{1B6FAD0D-AF0D-7B4C-8234-54044CEB780C}"/>
              </a:ext>
            </a:extLst>
          </p:cNvPr>
          <p:cNvPicPr>
            <a:picLocks noGrp="1" noChangeAspect="1"/>
          </p:cNvPicPr>
          <p:nvPr>
            <p:ph sz="half" idx="2"/>
          </p:nvPr>
        </p:nvPicPr>
        <p:blipFill>
          <a:blip r:embed="rId4"/>
          <a:stretch>
            <a:fillRect/>
          </a:stretch>
        </p:blipFill>
        <p:spPr>
          <a:xfrm>
            <a:off x="930319" y="3132138"/>
            <a:ext cx="4822736" cy="3086100"/>
          </a:xfrm>
        </p:spPr>
      </p:pic>
    </p:spTree>
    <p:extLst>
      <p:ext uri="{BB962C8B-B14F-4D97-AF65-F5344CB8AC3E}">
        <p14:creationId xmlns:p14="http://schemas.microsoft.com/office/powerpoint/2010/main" val="37393577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607EC763-AF85-2B40-A3FD-BB91BEA7DAE0}"/>
              </a:ext>
            </a:extLst>
          </p:cNvPr>
          <p:cNvSpPr>
            <a:spLocks noGrp="1"/>
          </p:cNvSpPr>
          <p:nvPr>
            <p:ph sz="half" idx="2"/>
          </p:nvPr>
        </p:nvSpPr>
        <p:spPr>
          <a:xfrm>
            <a:off x="685800" y="711200"/>
            <a:ext cx="5311775" cy="5507486"/>
          </a:xfrm>
        </p:spPr>
        <p:txBody>
          <a:bodyPr>
            <a:normAutofit fontScale="92500" lnSpcReduction="20000"/>
          </a:bodyPr>
          <a:lstStyle/>
          <a:p>
            <a:endParaRPr lang="en-US" dirty="0"/>
          </a:p>
          <a:p>
            <a:endParaRPr lang="en-US" dirty="0"/>
          </a:p>
          <a:p>
            <a:endParaRPr lang="en-US" dirty="0"/>
          </a:p>
        </p:txBody>
      </p:sp>
      <p:sp>
        <p:nvSpPr>
          <p:cNvPr id="5" name="Text Placeholder 4">
            <a:extLst>
              <a:ext uri="{FF2B5EF4-FFF2-40B4-BE49-F238E27FC236}">
                <a16:creationId xmlns:a16="http://schemas.microsoft.com/office/drawing/2014/main" id="{1E1837A1-4733-1848-81EC-C87290431F92}"/>
              </a:ext>
            </a:extLst>
          </p:cNvPr>
          <p:cNvSpPr>
            <a:spLocks noGrp="1"/>
          </p:cNvSpPr>
          <p:nvPr>
            <p:ph type="body" sz="quarter" idx="3"/>
          </p:nvPr>
        </p:nvSpPr>
        <p:spPr>
          <a:xfrm>
            <a:off x="6286500" y="711200"/>
            <a:ext cx="5105400" cy="823912"/>
          </a:xfrm>
        </p:spPr>
        <p:txBody>
          <a:bodyPr>
            <a:normAutofit fontScale="92500"/>
          </a:bodyPr>
          <a:lstStyle/>
          <a:p>
            <a:pPr algn="ctr"/>
            <a:r>
              <a:rPr lang="en-US" b="1" dirty="0" err="1"/>
              <a:t>Yurchenko</a:t>
            </a:r>
            <a:r>
              <a:rPr lang="en-US" b="1" dirty="0"/>
              <a:t> #3 </a:t>
            </a:r>
            <a:r>
              <a:rPr lang="en-US" b="1" dirty="0">
                <a:solidFill>
                  <a:srgbClr val="FF0000"/>
                </a:solidFill>
              </a:rPr>
              <a:t>UNOFFICIAL Vetted Deductions Breakdown</a:t>
            </a:r>
          </a:p>
        </p:txBody>
      </p:sp>
      <p:sp>
        <p:nvSpPr>
          <p:cNvPr id="6" name="Content Placeholder 5">
            <a:extLst>
              <a:ext uri="{FF2B5EF4-FFF2-40B4-BE49-F238E27FC236}">
                <a16:creationId xmlns:a16="http://schemas.microsoft.com/office/drawing/2014/main" id="{A118D60E-B269-5C4A-862D-2F8C91793427}"/>
              </a:ext>
            </a:extLst>
          </p:cNvPr>
          <p:cNvSpPr>
            <a:spLocks noGrp="1"/>
          </p:cNvSpPr>
          <p:nvPr>
            <p:ph sz="quarter" idx="4"/>
          </p:nvPr>
        </p:nvSpPr>
        <p:spPr>
          <a:xfrm>
            <a:off x="6172200" y="1676400"/>
            <a:ext cx="5334000" cy="4542285"/>
          </a:xfrm>
        </p:spPr>
        <p:txBody>
          <a:bodyPr>
            <a:normAutofit fontScale="92500" lnSpcReduction="20000"/>
          </a:bodyPr>
          <a:lstStyle/>
          <a:p>
            <a:pPr marL="0" indent="0">
              <a:buNone/>
            </a:pPr>
            <a:r>
              <a:rPr lang="en-US" sz="2400" b="1" dirty="0"/>
              <a:t>Pre Flight Body Position: </a:t>
            </a:r>
            <a:r>
              <a:rPr lang="en-US" sz="2400" b="1" dirty="0">
                <a:solidFill>
                  <a:schemeClr val="accent1"/>
                </a:solidFill>
              </a:rPr>
              <a:t>.1</a:t>
            </a:r>
          </a:p>
          <a:p>
            <a:pPr marL="0" indent="0">
              <a:buNone/>
            </a:pPr>
            <a:r>
              <a:rPr lang="en-US" sz="2400" b="1" dirty="0"/>
              <a:t>Angle on: </a:t>
            </a:r>
            <a:r>
              <a:rPr lang="en-US" sz="2400" b="1" dirty="0">
                <a:solidFill>
                  <a:schemeClr val="accent1"/>
                </a:solidFill>
              </a:rPr>
              <a:t>.1</a:t>
            </a:r>
          </a:p>
          <a:p>
            <a:pPr marL="0" indent="0">
              <a:buNone/>
            </a:pPr>
            <a:r>
              <a:rPr lang="en-US" sz="2400" b="1" dirty="0"/>
              <a:t>In Support Body Position: </a:t>
            </a:r>
            <a:r>
              <a:rPr lang="en-US" sz="2400" b="1" dirty="0">
                <a:solidFill>
                  <a:schemeClr val="accent1"/>
                </a:solidFill>
              </a:rPr>
              <a:t>.3</a:t>
            </a:r>
          </a:p>
          <a:p>
            <a:pPr marL="0" indent="0">
              <a:buNone/>
            </a:pPr>
            <a:r>
              <a:rPr lang="en-US" sz="2400" b="1" dirty="0"/>
              <a:t>Angle off: </a:t>
            </a:r>
            <a:r>
              <a:rPr lang="en-US" sz="2400" b="1" dirty="0">
                <a:solidFill>
                  <a:schemeClr val="accent1"/>
                </a:solidFill>
              </a:rPr>
              <a:t>.05</a:t>
            </a:r>
          </a:p>
          <a:p>
            <a:pPr marL="0" indent="0">
              <a:buNone/>
            </a:pPr>
            <a:r>
              <a:rPr lang="en-US" sz="2400" b="1" dirty="0"/>
              <a:t>Time in Support: </a:t>
            </a:r>
            <a:r>
              <a:rPr lang="en-US" sz="2400" b="1" dirty="0">
                <a:solidFill>
                  <a:schemeClr val="accent1"/>
                </a:solidFill>
              </a:rPr>
              <a:t>.1</a:t>
            </a:r>
          </a:p>
          <a:p>
            <a:pPr marL="0" indent="0">
              <a:buNone/>
            </a:pPr>
            <a:r>
              <a:rPr lang="en-US" sz="2400" b="1" dirty="0"/>
              <a:t>Height: </a:t>
            </a:r>
            <a:r>
              <a:rPr lang="en-US" sz="2400" b="1" dirty="0">
                <a:solidFill>
                  <a:schemeClr val="accent1"/>
                </a:solidFill>
              </a:rPr>
              <a:t>.2</a:t>
            </a:r>
          </a:p>
          <a:p>
            <a:pPr marL="0" indent="0">
              <a:buNone/>
            </a:pPr>
            <a:r>
              <a:rPr lang="en-US" sz="2400" b="1" dirty="0"/>
              <a:t>Off Flight Body Position: </a:t>
            </a:r>
            <a:r>
              <a:rPr lang="en-US" sz="2400" b="1" dirty="0">
                <a:solidFill>
                  <a:schemeClr val="accent1"/>
                </a:solidFill>
              </a:rPr>
              <a:t>.1</a:t>
            </a:r>
          </a:p>
          <a:p>
            <a:pPr marL="0" indent="0">
              <a:buNone/>
            </a:pPr>
            <a:r>
              <a:rPr lang="en-US" sz="2400" b="1" dirty="0"/>
              <a:t>Posture on Landing: </a:t>
            </a:r>
            <a:r>
              <a:rPr lang="en-US" sz="2400" b="1" dirty="0">
                <a:solidFill>
                  <a:schemeClr val="accent1"/>
                </a:solidFill>
              </a:rPr>
              <a:t>.1</a:t>
            </a:r>
          </a:p>
          <a:p>
            <a:pPr marL="0" indent="0">
              <a:buNone/>
            </a:pPr>
            <a:r>
              <a:rPr lang="en-US" sz="2400" b="1" dirty="0"/>
              <a:t>Landing: </a:t>
            </a:r>
            <a:r>
              <a:rPr lang="en-US" sz="2400" b="1" dirty="0">
                <a:solidFill>
                  <a:schemeClr val="accent1"/>
                </a:solidFill>
              </a:rPr>
              <a:t>0</a:t>
            </a:r>
          </a:p>
          <a:p>
            <a:pPr marL="0" indent="0">
              <a:buNone/>
            </a:pPr>
            <a:r>
              <a:rPr lang="en-US" sz="2400" b="1" dirty="0"/>
              <a:t>Distance: </a:t>
            </a:r>
            <a:r>
              <a:rPr lang="en-US" sz="2400" b="1" dirty="0">
                <a:solidFill>
                  <a:schemeClr val="accent1"/>
                </a:solidFill>
              </a:rPr>
              <a:t>.1</a:t>
            </a:r>
          </a:p>
          <a:p>
            <a:pPr marL="0" indent="0">
              <a:buNone/>
            </a:pPr>
            <a:r>
              <a:rPr lang="en-US" sz="2400" b="1" dirty="0"/>
              <a:t>Dynamics: </a:t>
            </a:r>
            <a:r>
              <a:rPr lang="en-US" sz="2400" b="1" dirty="0">
                <a:solidFill>
                  <a:schemeClr val="accent1"/>
                </a:solidFill>
              </a:rPr>
              <a:t>.05</a:t>
            </a:r>
          </a:p>
          <a:p>
            <a:pPr marL="0" indent="0">
              <a:buNone/>
            </a:pPr>
            <a:r>
              <a:rPr lang="en-US" sz="2400" b="1" dirty="0"/>
              <a:t>Score: </a:t>
            </a:r>
            <a:r>
              <a:rPr lang="en-US" sz="2400" b="1" dirty="0">
                <a:solidFill>
                  <a:schemeClr val="accent1"/>
                </a:solidFill>
              </a:rPr>
              <a:t>8.8</a:t>
            </a:r>
            <a:endParaRPr lang="en-US" b="1" dirty="0">
              <a:solidFill>
                <a:schemeClr val="accent1"/>
              </a:solidFill>
            </a:endParaRPr>
          </a:p>
        </p:txBody>
      </p:sp>
      <p:pic>
        <p:nvPicPr>
          <p:cNvPr id="2" name="Yurchenko #3.mp4">
            <a:hlinkClick r:id="" action="ppaction://media"/>
            <a:extLst>
              <a:ext uri="{FF2B5EF4-FFF2-40B4-BE49-F238E27FC236}">
                <a16:creationId xmlns:a16="http://schemas.microsoft.com/office/drawing/2014/main" id="{A8FB45A6-AC40-DE4F-8469-C20059E3792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01638" y="792720"/>
            <a:ext cx="5626100" cy="3154822"/>
          </a:xfrm>
          <a:prstGeom prst="rect">
            <a:avLst/>
          </a:prstGeom>
        </p:spPr>
      </p:pic>
      <p:sp>
        <p:nvSpPr>
          <p:cNvPr id="3" name="TextBox 2">
            <a:extLst>
              <a:ext uri="{FF2B5EF4-FFF2-40B4-BE49-F238E27FC236}">
                <a16:creationId xmlns:a16="http://schemas.microsoft.com/office/drawing/2014/main" id="{92F83608-533F-0E46-AF3C-EEEF09C02C82}"/>
              </a:ext>
            </a:extLst>
          </p:cNvPr>
          <p:cNvSpPr txBox="1"/>
          <p:nvPr/>
        </p:nvSpPr>
        <p:spPr>
          <a:xfrm>
            <a:off x="294062" y="4668990"/>
            <a:ext cx="5595937" cy="1631216"/>
          </a:xfrm>
          <a:prstGeom prst="rect">
            <a:avLst/>
          </a:prstGeom>
          <a:noFill/>
        </p:spPr>
        <p:txBody>
          <a:bodyPr wrap="square" rtlCol="0">
            <a:spAutoFit/>
          </a:bodyPr>
          <a:lstStyle/>
          <a:p>
            <a:r>
              <a:rPr lang="en-US" sz="2000" b="1" dirty="0"/>
              <a:t>Look at the vault again and use the slider to view it in slow motion and study the corresponding  deductions for each phase of the vault.  </a:t>
            </a:r>
            <a:endParaRPr lang="en-US" sz="2000" dirty="0"/>
          </a:p>
          <a:p>
            <a:endParaRPr lang="en-US" sz="2000" b="1" dirty="0"/>
          </a:p>
        </p:txBody>
      </p:sp>
    </p:spTree>
    <p:extLst>
      <p:ext uri="{BB962C8B-B14F-4D97-AF65-F5344CB8AC3E}">
        <p14:creationId xmlns:p14="http://schemas.microsoft.com/office/powerpoint/2010/main" val="3772503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31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5FD081-74A4-6E4F-B1C1-4B355973A471}"/>
              </a:ext>
            </a:extLst>
          </p:cNvPr>
          <p:cNvSpPr>
            <a:spLocks noGrp="1"/>
          </p:cNvSpPr>
          <p:nvPr>
            <p:ph type="title"/>
          </p:nvPr>
        </p:nvSpPr>
        <p:spPr/>
        <p:txBody>
          <a:bodyPr/>
          <a:lstStyle/>
          <a:p>
            <a:r>
              <a:rPr lang="en-US" dirty="0" err="1"/>
              <a:t>Yurchenko</a:t>
            </a:r>
            <a:r>
              <a:rPr lang="en-US" dirty="0"/>
              <a:t> #9 model</a:t>
            </a:r>
          </a:p>
        </p:txBody>
      </p:sp>
      <p:sp>
        <p:nvSpPr>
          <p:cNvPr id="5" name="Text Placeholder 4">
            <a:extLst>
              <a:ext uri="{FF2B5EF4-FFF2-40B4-BE49-F238E27FC236}">
                <a16:creationId xmlns:a16="http://schemas.microsoft.com/office/drawing/2014/main" id="{3BEA31E2-1984-2347-8F25-FB7A57B4B3BD}"/>
              </a:ext>
            </a:extLst>
          </p:cNvPr>
          <p:cNvSpPr>
            <a:spLocks noGrp="1"/>
          </p:cNvSpPr>
          <p:nvPr>
            <p:ph type="body" sz="quarter" idx="3"/>
          </p:nvPr>
        </p:nvSpPr>
        <p:spPr/>
        <p:txBody>
          <a:bodyPr>
            <a:normAutofit fontScale="92500"/>
          </a:bodyPr>
          <a:lstStyle/>
          <a:p>
            <a:pPr algn="ctr"/>
            <a:r>
              <a:rPr lang="en-US" dirty="0">
                <a:solidFill>
                  <a:srgbClr val="FF0000"/>
                </a:solidFill>
              </a:rPr>
              <a:t>Angle off </a:t>
            </a:r>
            <a:r>
              <a:rPr lang="en-US" dirty="0"/>
              <a:t>the Table and corresponding Time in Support</a:t>
            </a:r>
          </a:p>
        </p:txBody>
      </p:sp>
      <p:sp>
        <p:nvSpPr>
          <p:cNvPr id="12" name="Text Placeholder 2">
            <a:extLst>
              <a:ext uri="{FF2B5EF4-FFF2-40B4-BE49-F238E27FC236}">
                <a16:creationId xmlns:a16="http://schemas.microsoft.com/office/drawing/2014/main" id="{9E9028EA-B680-9746-A85C-29C153822A0F}"/>
              </a:ext>
            </a:extLst>
          </p:cNvPr>
          <p:cNvSpPr txBox="1">
            <a:spLocks/>
          </p:cNvSpPr>
          <p:nvPr/>
        </p:nvSpPr>
        <p:spPr>
          <a:xfrm>
            <a:off x="1066809" y="2336202"/>
            <a:ext cx="5079991" cy="823912"/>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2800" b="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r>
              <a:rPr lang="en-US" dirty="0">
                <a:solidFill>
                  <a:srgbClr val="FF0000"/>
                </a:solidFill>
              </a:rPr>
              <a:t>Body Position </a:t>
            </a:r>
            <a:r>
              <a:rPr lang="en-US" dirty="0"/>
              <a:t>in Support</a:t>
            </a:r>
          </a:p>
        </p:txBody>
      </p:sp>
      <p:pic>
        <p:nvPicPr>
          <p:cNvPr id="8" name="Content Placeholder 7">
            <a:extLst>
              <a:ext uri="{FF2B5EF4-FFF2-40B4-BE49-F238E27FC236}">
                <a16:creationId xmlns:a16="http://schemas.microsoft.com/office/drawing/2014/main" id="{DA668A63-FE41-7C44-8C6A-23A8CB4E6714}"/>
              </a:ext>
            </a:extLst>
          </p:cNvPr>
          <p:cNvPicPr>
            <a:picLocks noGrp="1" noChangeAspect="1"/>
          </p:cNvPicPr>
          <p:nvPr>
            <p:ph sz="quarter" idx="4"/>
          </p:nvPr>
        </p:nvPicPr>
        <p:blipFill>
          <a:blip r:embed="rId3"/>
          <a:stretch>
            <a:fillRect/>
          </a:stretch>
        </p:blipFill>
        <p:spPr>
          <a:xfrm>
            <a:off x="6758420" y="3132138"/>
            <a:ext cx="4161559" cy="3086100"/>
          </a:xfrm>
        </p:spPr>
      </p:pic>
      <p:pic>
        <p:nvPicPr>
          <p:cNvPr id="22" name="Content Placeholder 21">
            <a:extLst>
              <a:ext uri="{FF2B5EF4-FFF2-40B4-BE49-F238E27FC236}">
                <a16:creationId xmlns:a16="http://schemas.microsoft.com/office/drawing/2014/main" id="{FE5FD900-C132-474C-B0B9-C87E7135110C}"/>
              </a:ext>
            </a:extLst>
          </p:cNvPr>
          <p:cNvPicPr>
            <a:picLocks noGrp="1" noChangeAspect="1"/>
          </p:cNvPicPr>
          <p:nvPr>
            <p:ph sz="half" idx="2"/>
          </p:nvPr>
        </p:nvPicPr>
        <p:blipFill>
          <a:blip r:embed="rId4"/>
          <a:stretch>
            <a:fillRect/>
          </a:stretch>
        </p:blipFill>
        <p:spPr>
          <a:xfrm>
            <a:off x="904102" y="3132138"/>
            <a:ext cx="4875170" cy="3086100"/>
          </a:xfrm>
        </p:spPr>
      </p:pic>
    </p:spTree>
    <p:extLst>
      <p:ext uri="{BB962C8B-B14F-4D97-AF65-F5344CB8AC3E}">
        <p14:creationId xmlns:p14="http://schemas.microsoft.com/office/powerpoint/2010/main" val="37587958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3C5D8C1-BF7C-2648-AA79-0D8D81C09C6E}"/>
              </a:ext>
            </a:extLst>
          </p:cNvPr>
          <p:cNvSpPr>
            <a:spLocks noGrp="1"/>
          </p:cNvSpPr>
          <p:nvPr>
            <p:ph type="body" sz="quarter" idx="3"/>
          </p:nvPr>
        </p:nvSpPr>
        <p:spPr>
          <a:xfrm>
            <a:off x="6412942" y="1929565"/>
            <a:ext cx="5105400" cy="823912"/>
          </a:xfrm>
        </p:spPr>
        <p:txBody>
          <a:bodyPr>
            <a:normAutofit fontScale="70000" lnSpcReduction="20000"/>
          </a:bodyPr>
          <a:lstStyle/>
          <a:p>
            <a:pPr algn="ctr"/>
            <a:r>
              <a:rPr lang="en-US" dirty="0">
                <a:solidFill>
                  <a:srgbClr val="FF0000"/>
                </a:solidFill>
              </a:rPr>
              <a:t>Height Achieved </a:t>
            </a:r>
            <a:r>
              <a:rPr lang="en-US" dirty="0"/>
              <a:t>(compare red line to green line after lining up blue table height line for accurate comparison.</a:t>
            </a:r>
          </a:p>
        </p:txBody>
      </p:sp>
      <p:sp>
        <p:nvSpPr>
          <p:cNvPr id="8" name="Title 1">
            <a:extLst>
              <a:ext uri="{FF2B5EF4-FFF2-40B4-BE49-F238E27FC236}">
                <a16:creationId xmlns:a16="http://schemas.microsoft.com/office/drawing/2014/main" id="{EBCE98D0-F23B-5048-BBB1-3C466D091147}"/>
              </a:ext>
            </a:extLst>
          </p:cNvPr>
          <p:cNvSpPr txBox="1">
            <a:spLocks noGrp="1"/>
          </p:cNvSpPr>
          <p:nvPr>
            <p:ph type="title"/>
          </p:nvPr>
        </p:nvSpPr>
        <p:spPr>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en-US" dirty="0" err="1"/>
              <a:t>Yurchenko</a:t>
            </a:r>
            <a:r>
              <a:rPr lang="en-US" dirty="0"/>
              <a:t> #9 model</a:t>
            </a:r>
          </a:p>
        </p:txBody>
      </p:sp>
      <p:sp>
        <p:nvSpPr>
          <p:cNvPr id="22" name="Text Placeholder 2">
            <a:extLst>
              <a:ext uri="{FF2B5EF4-FFF2-40B4-BE49-F238E27FC236}">
                <a16:creationId xmlns:a16="http://schemas.microsoft.com/office/drawing/2014/main" id="{40FAC0E4-2C40-3C49-980E-02A26F17C9A9}"/>
              </a:ext>
            </a:extLst>
          </p:cNvPr>
          <p:cNvSpPr txBox="1">
            <a:spLocks noGrp="1"/>
          </p:cNvSpPr>
          <p:nvPr>
            <p:ph type="body" idx="1"/>
          </p:nvPr>
        </p:nvSpPr>
        <p:spPr>
          <a:xfrm>
            <a:off x="893064" y="1993483"/>
            <a:ext cx="5079991" cy="823912"/>
          </a:xfrm>
          <a:prstGeom prst="rect">
            <a:avLst/>
          </a:prstGeom>
        </p:spPr>
        <p:txBody>
          <a:bodyPr vert="horz" lIns="91440" tIns="45720" rIns="91440" bIns="45720" rtlCol="0" anchor="b">
            <a:normAutofit fontScale="70000" lnSpcReduction="20000"/>
          </a:bodyPr>
          <a:lstStyle>
            <a:lvl1pPr marL="0" indent="0" algn="l" defTabSz="914400" rtl="0" eaLnBrk="1" latinLnBrk="0" hangingPunct="1">
              <a:lnSpc>
                <a:spcPct val="90000"/>
              </a:lnSpc>
              <a:spcBef>
                <a:spcPts val="1000"/>
              </a:spcBef>
              <a:buFont typeface="Arial" panose="020B0604020202020204" pitchFamily="34" charset="0"/>
              <a:buNone/>
              <a:defRPr sz="2800" b="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en-US" dirty="0">
                <a:solidFill>
                  <a:srgbClr val="FF0000"/>
                </a:solidFill>
              </a:rPr>
              <a:t>Height Baseline</a:t>
            </a:r>
            <a:r>
              <a:rPr lang="en-US" dirty="0"/>
              <a:t> (measured from table to center of gravity when inverted at moment of repulsion.</a:t>
            </a:r>
          </a:p>
        </p:txBody>
      </p:sp>
      <p:pic>
        <p:nvPicPr>
          <p:cNvPr id="9" name="Content Placeholder 8">
            <a:extLst>
              <a:ext uri="{FF2B5EF4-FFF2-40B4-BE49-F238E27FC236}">
                <a16:creationId xmlns:a16="http://schemas.microsoft.com/office/drawing/2014/main" id="{A8333767-04A7-F04A-B418-25FD3AEE4CFA}"/>
              </a:ext>
            </a:extLst>
          </p:cNvPr>
          <p:cNvPicPr>
            <a:picLocks noGrp="1" noChangeAspect="1"/>
          </p:cNvPicPr>
          <p:nvPr>
            <p:ph sz="quarter" idx="4"/>
          </p:nvPr>
        </p:nvPicPr>
        <p:blipFill>
          <a:blip r:embed="rId3"/>
          <a:stretch>
            <a:fillRect/>
          </a:stretch>
        </p:blipFill>
        <p:spPr>
          <a:xfrm>
            <a:off x="6412942" y="3038009"/>
            <a:ext cx="4843957" cy="3086100"/>
          </a:xfrm>
        </p:spPr>
      </p:pic>
      <p:pic>
        <p:nvPicPr>
          <p:cNvPr id="7" name="Content Placeholder 6">
            <a:extLst>
              <a:ext uri="{FF2B5EF4-FFF2-40B4-BE49-F238E27FC236}">
                <a16:creationId xmlns:a16="http://schemas.microsoft.com/office/drawing/2014/main" id="{151F63BE-6926-F345-852E-664EB47803A9}"/>
              </a:ext>
            </a:extLst>
          </p:cNvPr>
          <p:cNvPicPr>
            <a:picLocks noGrp="1" noChangeAspect="1"/>
          </p:cNvPicPr>
          <p:nvPr>
            <p:ph sz="half" idx="2"/>
          </p:nvPr>
        </p:nvPicPr>
        <p:blipFill>
          <a:blip r:embed="rId4"/>
          <a:stretch>
            <a:fillRect/>
          </a:stretch>
        </p:blipFill>
        <p:spPr>
          <a:xfrm>
            <a:off x="924772" y="3408583"/>
            <a:ext cx="4833830" cy="3086100"/>
          </a:xfrm>
        </p:spPr>
      </p:pic>
    </p:spTree>
    <p:extLst>
      <p:ext uri="{BB962C8B-B14F-4D97-AF65-F5344CB8AC3E}">
        <p14:creationId xmlns:p14="http://schemas.microsoft.com/office/powerpoint/2010/main" val="33680908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6141E08B-5392-514C-9B3B-6964D63DC535}"/>
              </a:ext>
            </a:extLst>
          </p:cNvPr>
          <p:cNvSpPr>
            <a:spLocks noGrp="1"/>
          </p:cNvSpPr>
          <p:nvPr>
            <p:ph type="body" sz="quarter" idx="3"/>
          </p:nvPr>
        </p:nvSpPr>
        <p:spPr/>
        <p:txBody>
          <a:bodyPr>
            <a:normAutofit lnSpcReduction="10000"/>
          </a:bodyPr>
          <a:lstStyle/>
          <a:p>
            <a:pPr algn="ctr"/>
            <a:r>
              <a:rPr lang="en-US" dirty="0">
                <a:solidFill>
                  <a:srgbClr val="FF0000"/>
                </a:solidFill>
              </a:rPr>
              <a:t>Posture</a:t>
            </a:r>
            <a:r>
              <a:rPr lang="en-US" dirty="0"/>
              <a:t> on Contact &amp; </a:t>
            </a:r>
            <a:r>
              <a:rPr lang="en-US" dirty="0">
                <a:solidFill>
                  <a:srgbClr val="FF0000"/>
                </a:solidFill>
              </a:rPr>
              <a:t>Distance</a:t>
            </a:r>
          </a:p>
        </p:txBody>
      </p:sp>
      <p:sp>
        <p:nvSpPr>
          <p:cNvPr id="8" name="Title 1">
            <a:extLst>
              <a:ext uri="{FF2B5EF4-FFF2-40B4-BE49-F238E27FC236}">
                <a16:creationId xmlns:a16="http://schemas.microsoft.com/office/drawing/2014/main" id="{6CC39378-130F-C34A-90A8-53951E2E33C3}"/>
              </a:ext>
            </a:extLst>
          </p:cNvPr>
          <p:cNvSpPr txBox="1">
            <a:spLocks noGrp="1"/>
          </p:cNvSpPr>
          <p:nvPr>
            <p:ph type="title"/>
          </p:nvPr>
        </p:nvSpPr>
        <p:spPr>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en-US" dirty="0" err="1"/>
              <a:t>Yurchenko</a:t>
            </a:r>
            <a:r>
              <a:rPr lang="en-US" dirty="0"/>
              <a:t> #9 model</a:t>
            </a:r>
          </a:p>
        </p:txBody>
      </p:sp>
      <p:sp>
        <p:nvSpPr>
          <p:cNvPr id="20" name="Text Placeholder 2">
            <a:extLst>
              <a:ext uri="{FF2B5EF4-FFF2-40B4-BE49-F238E27FC236}">
                <a16:creationId xmlns:a16="http://schemas.microsoft.com/office/drawing/2014/main" id="{60C41E96-C42B-524E-B181-8DAE25EBDE36}"/>
              </a:ext>
            </a:extLst>
          </p:cNvPr>
          <p:cNvSpPr txBox="1">
            <a:spLocks noGrp="1"/>
          </p:cNvSpPr>
          <p:nvPr>
            <p:ph type="body" idx="1"/>
          </p:nvPr>
        </p:nvSpPr>
        <p:spPr>
          <a:prstGeom prst="rect">
            <a:avLst/>
          </a:prstGeom>
        </p:spPr>
        <p:txBody>
          <a:bodyPr vert="horz" lIns="91440" tIns="45720" rIns="91440" bIns="45720" rtlCol="0" anchor="b">
            <a:normAutofit lnSpcReduction="10000"/>
          </a:bodyPr>
          <a:lstStyle>
            <a:lvl1pPr marL="0" indent="0" algn="l" defTabSz="914400" rtl="0" eaLnBrk="1" latinLnBrk="0" hangingPunct="1">
              <a:lnSpc>
                <a:spcPct val="90000"/>
              </a:lnSpc>
              <a:spcBef>
                <a:spcPts val="1000"/>
              </a:spcBef>
              <a:buFont typeface="Arial" panose="020B0604020202020204" pitchFamily="34" charset="0"/>
              <a:buNone/>
              <a:defRPr sz="2800" b="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en-US" dirty="0">
                <a:solidFill>
                  <a:srgbClr val="FF0000"/>
                </a:solidFill>
              </a:rPr>
              <a:t>Body Position</a:t>
            </a:r>
            <a:r>
              <a:rPr lang="en-US" dirty="0"/>
              <a:t> in post flight</a:t>
            </a:r>
            <a:endParaRPr lang="en-US" dirty="0">
              <a:solidFill>
                <a:srgbClr val="FF0000"/>
              </a:solidFill>
            </a:endParaRPr>
          </a:p>
        </p:txBody>
      </p:sp>
      <p:pic>
        <p:nvPicPr>
          <p:cNvPr id="17" name="Content Placeholder 16">
            <a:extLst>
              <a:ext uri="{FF2B5EF4-FFF2-40B4-BE49-F238E27FC236}">
                <a16:creationId xmlns:a16="http://schemas.microsoft.com/office/drawing/2014/main" id="{720E7F1C-DB97-4548-8ED3-9AD9683FCF63}"/>
              </a:ext>
            </a:extLst>
          </p:cNvPr>
          <p:cNvPicPr>
            <a:picLocks noGrp="1" noChangeAspect="1"/>
          </p:cNvPicPr>
          <p:nvPr>
            <p:ph sz="quarter" idx="4"/>
          </p:nvPr>
        </p:nvPicPr>
        <p:blipFill>
          <a:blip r:embed="rId3"/>
          <a:stretch>
            <a:fillRect/>
          </a:stretch>
        </p:blipFill>
        <p:spPr>
          <a:xfrm>
            <a:off x="6386463" y="3132138"/>
            <a:ext cx="4905474" cy="3086100"/>
          </a:xfrm>
        </p:spPr>
      </p:pic>
      <p:pic>
        <p:nvPicPr>
          <p:cNvPr id="15" name="Content Placeholder 14">
            <a:extLst>
              <a:ext uri="{FF2B5EF4-FFF2-40B4-BE49-F238E27FC236}">
                <a16:creationId xmlns:a16="http://schemas.microsoft.com/office/drawing/2014/main" id="{3384CB45-6B1C-E445-9904-512AFBDE2E18}"/>
              </a:ext>
            </a:extLst>
          </p:cNvPr>
          <p:cNvPicPr>
            <a:picLocks noGrp="1" noChangeAspect="1"/>
          </p:cNvPicPr>
          <p:nvPr>
            <p:ph sz="half" idx="2"/>
          </p:nvPr>
        </p:nvPicPr>
        <p:blipFill>
          <a:blip r:embed="rId4"/>
          <a:stretch>
            <a:fillRect/>
          </a:stretch>
        </p:blipFill>
        <p:spPr>
          <a:xfrm>
            <a:off x="887179" y="3132138"/>
            <a:ext cx="4909016" cy="3086100"/>
          </a:xfrm>
        </p:spPr>
      </p:pic>
    </p:spTree>
    <p:extLst>
      <p:ext uri="{BB962C8B-B14F-4D97-AF65-F5344CB8AC3E}">
        <p14:creationId xmlns:p14="http://schemas.microsoft.com/office/powerpoint/2010/main" val="2511078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1E1837A1-4733-1848-81EC-C87290431F92}"/>
              </a:ext>
            </a:extLst>
          </p:cNvPr>
          <p:cNvSpPr>
            <a:spLocks noGrp="1"/>
          </p:cNvSpPr>
          <p:nvPr>
            <p:ph type="body" sz="quarter" idx="3"/>
          </p:nvPr>
        </p:nvSpPr>
        <p:spPr>
          <a:xfrm>
            <a:off x="6286500" y="711200"/>
            <a:ext cx="5105400" cy="823912"/>
          </a:xfrm>
        </p:spPr>
        <p:txBody>
          <a:bodyPr>
            <a:normAutofit fontScale="85000" lnSpcReduction="10000"/>
          </a:bodyPr>
          <a:lstStyle/>
          <a:p>
            <a:pPr algn="ctr"/>
            <a:r>
              <a:rPr lang="en-US" b="1" dirty="0" err="1"/>
              <a:t>Yurchenko</a:t>
            </a:r>
            <a:r>
              <a:rPr lang="en-US" b="1" dirty="0"/>
              <a:t> #9 model </a:t>
            </a:r>
            <a:r>
              <a:rPr lang="en-US" b="1" dirty="0">
                <a:solidFill>
                  <a:srgbClr val="FF0000"/>
                </a:solidFill>
              </a:rPr>
              <a:t>UNOFFICIAL Vetted Deductions Breakdown</a:t>
            </a:r>
          </a:p>
        </p:txBody>
      </p:sp>
      <p:sp>
        <p:nvSpPr>
          <p:cNvPr id="6" name="Content Placeholder 5">
            <a:extLst>
              <a:ext uri="{FF2B5EF4-FFF2-40B4-BE49-F238E27FC236}">
                <a16:creationId xmlns:a16="http://schemas.microsoft.com/office/drawing/2014/main" id="{A118D60E-B269-5C4A-862D-2F8C91793427}"/>
              </a:ext>
            </a:extLst>
          </p:cNvPr>
          <p:cNvSpPr>
            <a:spLocks noGrp="1"/>
          </p:cNvSpPr>
          <p:nvPr>
            <p:ph sz="quarter" idx="4"/>
          </p:nvPr>
        </p:nvSpPr>
        <p:spPr>
          <a:xfrm>
            <a:off x="6172200" y="1676400"/>
            <a:ext cx="5334000" cy="4542285"/>
          </a:xfrm>
        </p:spPr>
        <p:txBody>
          <a:bodyPr>
            <a:normAutofit fontScale="92500" lnSpcReduction="20000"/>
          </a:bodyPr>
          <a:lstStyle/>
          <a:p>
            <a:pPr marL="0" indent="0">
              <a:buNone/>
            </a:pPr>
            <a:r>
              <a:rPr lang="en-US" sz="2400" b="1" dirty="0"/>
              <a:t>Pre Flight Body Position: </a:t>
            </a:r>
            <a:r>
              <a:rPr lang="en-US" sz="2400" b="1" dirty="0">
                <a:solidFill>
                  <a:schemeClr val="accent1"/>
                </a:solidFill>
              </a:rPr>
              <a:t>.1</a:t>
            </a:r>
          </a:p>
          <a:p>
            <a:pPr marL="0" indent="0">
              <a:buNone/>
            </a:pPr>
            <a:r>
              <a:rPr lang="en-US" sz="2400" b="1" dirty="0"/>
              <a:t>Angle on: </a:t>
            </a:r>
            <a:r>
              <a:rPr lang="en-US" sz="2400" b="1" dirty="0">
                <a:solidFill>
                  <a:schemeClr val="accent1"/>
                </a:solidFill>
              </a:rPr>
              <a:t>0</a:t>
            </a:r>
          </a:p>
          <a:p>
            <a:pPr marL="0" indent="0">
              <a:buNone/>
            </a:pPr>
            <a:r>
              <a:rPr lang="en-US" sz="2400" b="1" dirty="0"/>
              <a:t>In Support Body Position: </a:t>
            </a:r>
            <a:r>
              <a:rPr lang="en-US" sz="2400" b="1" dirty="0">
                <a:solidFill>
                  <a:schemeClr val="accent1"/>
                </a:solidFill>
              </a:rPr>
              <a:t>.1</a:t>
            </a:r>
          </a:p>
          <a:p>
            <a:pPr marL="0" indent="0">
              <a:buNone/>
            </a:pPr>
            <a:r>
              <a:rPr lang="en-US" sz="2400" b="1" dirty="0"/>
              <a:t>Angle off: </a:t>
            </a:r>
            <a:r>
              <a:rPr lang="en-US" sz="2400" b="1" dirty="0">
                <a:solidFill>
                  <a:schemeClr val="accent1"/>
                </a:solidFill>
              </a:rPr>
              <a:t>0</a:t>
            </a:r>
          </a:p>
          <a:p>
            <a:pPr marL="0" indent="0">
              <a:buNone/>
            </a:pPr>
            <a:r>
              <a:rPr lang="en-US" sz="2400" b="1" dirty="0"/>
              <a:t>Time in Support: </a:t>
            </a:r>
            <a:r>
              <a:rPr lang="en-US" sz="2400" b="1" dirty="0">
                <a:solidFill>
                  <a:schemeClr val="accent1"/>
                </a:solidFill>
              </a:rPr>
              <a:t>.05</a:t>
            </a:r>
          </a:p>
          <a:p>
            <a:pPr marL="0" indent="0">
              <a:buNone/>
            </a:pPr>
            <a:r>
              <a:rPr lang="en-US" sz="2400" b="1" dirty="0"/>
              <a:t>Height: </a:t>
            </a:r>
            <a:r>
              <a:rPr lang="en-US" sz="2400" b="1" dirty="0">
                <a:solidFill>
                  <a:schemeClr val="accent1"/>
                </a:solidFill>
              </a:rPr>
              <a:t>.1</a:t>
            </a:r>
          </a:p>
          <a:p>
            <a:pPr marL="0" indent="0">
              <a:buNone/>
            </a:pPr>
            <a:r>
              <a:rPr lang="en-US" sz="2400" b="1" dirty="0"/>
              <a:t>Off Flight Body Position: </a:t>
            </a:r>
            <a:r>
              <a:rPr lang="en-US" sz="2400" b="1" dirty="0">
                <a:solidFill>
                  <a:schemeClr val="accent1"/>
                </a:solidFill>
              </a:rPr>
              <a:t>.2</a:t>
            </a:r>
          </a:p>
          <a:p>
            <a:pPr marL="0" indent="0">
              <a:buNone/>
            </a:pPr>
            <a:r>
              <a:rPr lang="en-US" sz="2400" b="1" dirty="0"/>
              <a:t>Posture on Landing: </a:t>
            </a:r>
            <a:r>
              <a:rPr lang="en-US" sz="2400" b="1" dirty="0">
                <a:solidFill>
                  <a:schemeClr val="accent1"/>
                </a:solidFill>
              </a:rPr>
              <a:t>0</a:t>
            </a:r>
          </a:p>
          <a:p>
            <a:pPr marL="0" indent="0">
              <a:buNone/>
            </a:pPr>
            <a:r>
              <a:rPr lang="en-US" sz="2400" b="1" dirty="0"/>
              <a:t>Landing: </a:t>
            </a:r>
            <a:r>
              <a:rPr lang="en-US" sz="2400" b="1" dirty="0">
                <a:solidFill>
                  <a:schemeClr val="accent1"/>
                </a:solidFill>
              </a:rPr>
              <a:t>.1</a:t>
            </a:r>
          </a:p>
          <a:p>
            <a:pPr marL="0" indent="0">
              <a:buNone/>
            </a:pPr>
            <a:r>
              <a:rPr lang="en-US" sz="2400" b="1" dirty="0"/>
              <a:t>Distance: </a:t>
            </a:r>
            <a:r>
              <a:rPr lang="en-US" sz="2400" b="1" dirty="0">
                <a:solidFill>
                  <a:schemeClr val="accent1"/>
                </a:solidFill>
              </a:rPr>
              <a:t>.05</a:t>
            </a:r>
          </a:p>
          <a:p>
            <a:pPr marL="0" indent="0">
              <a:buNone/>
            </a:pPr>
            <a:r>
              <a:rPr lang="en-US" sz="2400" b="1" dirty="0"/>
              <a:t>Dynamics: </a:t>
            </a:r>
            <a:r>
              <a:rPr lang="en-US" sz="2400" b="1" dirty="0">
                <a:solidFill>
                  <a:schemeClr val="accent1"/>
                </a:solidFill>
              </a:rPr>
              <a:t>.05</a:t>
            </a:r>
          </a:p>
          <a:p>
            <a:pPr marL="0" indent="0">
              <a:buNone/>
            </a:pPr>
            <a:r>
              <a:rPr lang="en-US" sz="2400" b="1" dirty="0"/>
              <a:t>Score: </a:t>
            </a:r>
            <a:r>
              <a:rPr lang="en-US" sz="2400" b="1" dirty="0">
                <a:solidFill>
                  <a:schemeClr val="accent1"/>
                </a:solidFill>
              </a:rPr>
              <a:t>9.25</a:t>
            </a:r>
            <a:endParaRPr lang="en-US" b="1" dirty="0">
              <a:solidFill>
                <a:schemeClr val="accent1"/>
              </a:solidFill>
            </a:endParaRPr>
          </a:p>
        </p:txBody>
      </p:sp>
      <p:pic>
        <p:nvPicPr>
          <p:cNvPr id="2" name="Yurchenko #9.mp4">
            <a:hlinkClick r:id="" action="ppaction://media"/>
            <a:extLst>
              <a:ext uri="{FF2B5EF4-FFF2-40B4-BE49-F238E27FC236}">
                <a16:creationId xmlns:a16="http://schemas.microsoft.com/office/drawing/2014/main" id="{69B964FC-24B4-0E4A-A193-4BBC56E9F0D7}"/>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96875" y="980606"/>
            <a:ext cx="5511800" cy="3090729"/>
          </a:xfrm>
          <a:prstGeom prst="rect">
            <a:avLst/>
          </a:prstGeom>
        </p:spPr>
      </p:pic>
      <p:sp>
        <p:nvSpPr>
          <p:cNvPr id="7" name="Content Placeholder 6">
            <a:extLst>
              <a:ext uri="{FF2B5EF4-FFF2-40B4-BE49-F238E27FC236}">
                <a16:creationId xmlns:a16="http://schemas.microsoft.com/office/drawing/2014/main" id="{F56ED144-2B82-F242-BE35-DF0568640CBD}"/>
              </a:ext>
            </a:extLst>
          </p:cNvPr>
          <p:cNvSpPr>
            <a:spLocks noGrp="1"/>
          </p:cNvSpPr>
          <p:nvPr>
            <p:ph sz="half" idx="2"/>
          </p:nvPr>
        </p:nvSpPr>
        <p:spPr>
          <a:xfrm>
            <a:off x="174157" y="4814387"/>
            <a:ext cx="5311775" cy="1263683"/>
          </a:xfrm>
        </p:spPr>
        <p:txBody>
          <a:bodyPr/>
          <a:lstStyle/>
          <a:p>
            <a:r>
              <a:rPr lang="en-US" sz="2000" b="1" dirty="0"/>
              <a:t>Look at the vault again and use the slider to view it in slow motion and study the corresponding  deductions for each phase of the vault.  </a:t>
            </a:r>
            <a:endParaRPr lang="en-US" dirty="0"/>
          </a:p>
        </p:txBody>
      </p:sp>
    </p:spTree>
    <p:extLst>
      <p:ext uri="{BB962C8B-B14F-4D97-AF65-F5344CB8AC3E}">
        <p14:creationId xmlns:p14="http://schemas.microsoft.com/office/powerpoint/2010/main" val="1279879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68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F3F969-D04F-924A-BCA5-A6AE981A78E3}"/>
              </a:ext>
            </a:extLst>
          </p:cNvPr>
          <p:cNvSpPr>
            <a:spLocks noGrp="1"/>
          </p:cNvSpPr>
          <p:nvPr>
            <p:ph type="title"/>
          </p:nvPr>
        </p:nvSpPr>
        <p:spPr/>
        <p:txBody>
          <a:bodyPr>
            <a:normAutofit/>
          </a:bodyPr>
          <a:lstStyle/>
          <a:p>
            <a:pPr algn="ctr"/>
            <a:r>
              <a:rPr lang="en-US" sz="2400" b="1" dirty="0"/>
              <a:t>Level 6/7 vault by </a:t>
            </a:r>
            <a:r>
              <a:rPr lang="en-US" sz="2400" b="1" dirty="0" err="1"/>
              <a:t>Nawgj</a:t>
            </a:r>
            <a:br>
              <a:rPr lang="en-US" sz="2400" b="1" dirty="0"/>
            </a:br>
            <a:r>
              <a:rPr lang="en-US" sz="2400" b="1" dirty="0"/>
              <a:t>Education committee August 2018</a:t>
            </a:r>
            <a:br>
              <a:rPr lang="en-US" sz="2400" b="1" dirty="0"/>
            </a:br>
            <a:r>
              <a:rPr lang="en-US" sz="2400" b="1" dirty="0"/>
              <a:t>Films provided by </a:t>
            </a:r>
            <a:r>
              <a:rPr lang="en-US" sz="2400" b="1" dirty="0" err="1"/>
              <a:t>judy</a:t>
            </a:r>
            <a:r>
              <a:rPr lang="en-US" sz="2400" b="1" dirty="0"/>
              <a:t> </a:t>
            </a:r>
            <a:r>
              <a:rPr lang="en-US" sz="2400" b="1" dirty="0" err="1"/>
              <a:t>dobransky</a:t>
            </a:r>
            <a:r>
              <a:rPr lang="en-US" sz="2400" b="1" dirty="0"/>
              <a:t>, </a:t>
            </a:r>
            <a:r>
              <a:rPr lang="en-US" sz="2400" b="1" dirty="0" err="1"/>
              <a:t>nawgj</a:t>
            </a:r>
            <a:r>
              <a:rPr lang="en-US" sz="2400" b="1" dirty="0"/>
              <a:t> library</a:t>
            </a:r>
            <a:endParaRPr lang="en-US" sz="2400" dirty="0"/>
          </a:p>
        </p:txBody>
      </p:sp>
      <p:sp>
        <p:nvSpPr>
          <p:cNvPr id="5" name="Text Placeholder 4">
            <a:extLst>
              <a:ext uri="{FF2B5EF4-FFF2-40B4-BE49-F238E27FC236}">
                <a16:creationId xmlns:a16="http://schemas.microsoft.com/office/drawing/2014/main" id="{7A965A3B-7259-054E-945A-C28EAC73E5E0}"/>
              </a:ext>
            </a:extLst>
          </p:cNvPr>
          <p:cNvSpPr>
            <a:spLocks noGrp="1"/>
          </p:cNvSpPr>
          <p:nvPr>
            <p:ph type="body" sz="quarter" idx="3"/>
          </p:nvPr>
        </p:nvSpPr>
        <p:spPr>
          <a:xfrm>
            <a:off x="6400800" y="2183802"/>
            <a:ext cx="5105400" cy="599739"/>
          </a:xfrm>
        </p:spPr>
        <p:txBody>
          <a:bodyPr>
            <a:normAutofit/>
          </a:bodyPr>
          <a:lstStyle/>
          <a:p>
            <a:r>
              <a:rPr lang="en-US" sz="2000" dirty="0"/>
              <a:t>Current </a:t>
            </a:r>
            <a:r>
              <a:rPr lang="en-US" sz="2000" dirty="0" err="1"/>
              <a:t>Yurchenko</a:t>
            </a:r>
            <a:r>
              <a:rPr lang="en-US" sz="2000" dirty="0"/>
              <a:t> MODEL (#9)</a:t>
            </a:r>
          </a:p>
        </p:txBody>
      </p:sp>
      <p:sp>
        <p:nvSpPr>
          <p:cNvPr id="8" name="Text Placeholder 2">
            <a:extLst>
              <a:ext uri="{FF2B5EF4-FFF2-40B4-BE49-F238E27FC236}">
                <a16:creationId xmlns:a16="http://schemas.microsoft.com/office/drawing/2014/main" id="{E0D142A3-C927-464C-9498-9B806CE27C32}"/>
              </a:ext>
            </a:extLst>
          </p:cNvPr>
          <p:cNvSpPr txBox="1">
            <a:spLocks/>
          </p:cNvSpPr>
          <p:nvPr/>
        </p:nvSpPr>
        <p:spPr>
          <a:xfrm>
            <a:off x="6252957" y="2909943"/>
            <a:ext cx="5079991" cy="3435143"/>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2800" b="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endParaRPr lang="en-US" sz="2400" b="1" i="1" dirty="0"/>
          </a:p>
        </p:txBody>
      </p:sp>
      <p:sp>
        <p:nvSpPr>
          <p:cNvPr id="6" name="Text Placeholder 4">
            <a:extLst>
              <a:ext uri="{FF2B5EF4-FFF2-40B4-BE49-F238E27FC236}">
                <a16:creationId xmlns:a16="http://schemas.microsoft.com/office/drawing/2014/main" id="{7A9B7FCC-8E74-DE4E-87E7-7343D8430437}"/>
              </a:ext>
            </a:extLst>
          </p:cNvPr>
          <p:cNvSpPr txBox="1">
            <a:spLocks/>
          </p:cNvSpPr>
          <p:nvPr/>
        </p:nvSpPr>
        <p:spPr>
          <a:xfrm>
            <a:off x="1013011" y="2183801"/>
            <a:ext cx="5105400" cy="599739"/>
          </a:xfrm>
          <a:prstGeom prst="rect">
            <a:avLst/>
          </a:prstGeom>
        </p:spPr>
        <p:txBody>
          <a:bodyPr vert="horz" lIns="91440" tIns="45720" rIns="91440" bIns="45720" rtlCol="0" anchor="b">
            <a:normAutofit lnSpcReduction="10000"/>
          </a:bodyPr>
          <a:lstStyle>
            <a:lvl1pPr marL="0" indent="0" algn="l" defTabSz="914400" rtl="0" eaLnBrk="1" latinLnBrk="0" hangingPunct="1">
              <a:lnSpc>
                <a:spcPct val="90000"/>
              </a:lnSpc>
              <a:spcBef>
                <a:spcPts val="1000"/>
              </a:spcBef>
              <a:buFont typeface="Arial" panose="020B0604020202020204" pitchFamily="34" charset="0"/>
              <a:buNone/>
              <a:defRPr sz="2800" b="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en-US" sz="2000" dirty="0" err="1"/>
              <a:t>Yurchenko</a:t>
            </a:r>
            <a:r>
              <a:rPr lang="en-US" sz="2000" dirty="0"/>
              <a:t> #4 (watch and compare to model on the right)</a:t>
            </a:r>
          </a:p>
        </p:txBody>
      </p:sp>
      <p:pic>
        <p:nvPicPr>
          <p:cNvPr id="4" name="Yurchenko #4.mp4">
            <a:hlinkClick r:id="" action="ppaction://media"/>
            <a:extLst>
              <a:ext uri="{FF2B5EF4-FFF2-40B4-BE49-F238E27FC236}">
                <a16:creationId xmlns:a16="http://schemas.microsoft.com/office/drawing/2014/main" id="{D6BA5313-0375-0441-A205-4D36762BBD8C}"/>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889004" y="3188972"/>
            <a:ext cx="5130800" cy="2877084"/>
          </a:xfrm>
          <a:prstGeom prst="rect">
            <a:avLst/>
          </a:prstGeom>
        </p:spPr>
      </p:pic>
      <p:pic>
        <p:nvPicPr>
          <p:cNvPr id="7" name="Yurchenko #9.mp4">
            <a:hlinkClick r:id="" action="ppaction://media"/>
            <a:extLst>
              <a:ext uri="{FF2B5EF4-FFF2-40B4-BE49-F238E27FC236}">
                <a16:creationId xmlns:a16="http://schemas.microsoft.com/office/drawing/2014/main" id="{3EF69AF0-E469-2543-B85E-21DF1A02F88F}"/>
              </a:ext>
            </a:extLst>
          </p:cNvPr>
          <p:cNvPicPr>
            <a:picLocks noChangeAspect="1"/>
          </p:cNvPicPr>
          <p:nvPr>
            <a:videoFile r:link="rId4"/>
            <p:extLst>
              <p:ext uri="{DAA4B4D4-6D71-4841-9C94-3DE7FCFB9230}">
                <p14:media xmlns:p14="http://schemas.microsoft.com/office/powerpoint/2010/main" r:embed="rId3"/>
              </p:ext>
            </p:extLst>
          </p:nvPr>
        </p:nvPicPr>
        <p:blipFill>
          <a:blip r:embed="rId7"/>
          <a:stretch>
            <a:fillRect/>
          </a:stretch>
        </p:blipFill>
        <p:spPr>
          <a:xfrm>
            <a:off x="6362326" y="3188972"/>
            <a:ext cx="5143874" cy="2884415"/>
          </a:xfrm>
          <a:prstGeom prst="rect">
            <a:avLst/>
          </a:prstGeom>
        </p:spPr>
      </p:pic>
    </p:spTree>
    <p:extLst>
      <p:ext uri="{BB962C8B-B14F-4D97-AF65-F5344CB8AC3E}">
        <p14:creationId xmlns:p14="http://schemas.microsoft.com/office/powerpoint/2010/main" val="1375773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782"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7687"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4"/>
                </p:tgtEl>
              </p:cMediaNode>
            </p:video>
            <p:seq concurrent="1" nextAc="seek">
              <p:cTn id="12" restart="whenNotActive" fill="hold" evtFilter="cancelBubble" nodeType="interactiveSeq">
                <p:stCondLst>
                  <p:cond evt="onClick" delay="0">
                    <p:tgtEl>
                      <p:spTgt spid="4"/>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4"/>
                                        </p:tgtEl>
                                      </p:cBhvr>
                                    </p:cmd>
                                  </p:childTnLst>
                                </p:cTn>
                              </p:par>
                            </p:childTnLst>
                          </p:cTn>
                        </p:par>
                      </p:childTnLst>
                    </p:cTn>
                  </p:par>
                </p:childTnLst>
              </p:cTn>
              <p:nextCondLst>
                <p:cond evt="onClick" delay="0">
                  <p:tgtEl>
                    <p:spTgt spid="4"/>
                  </p:tgtEl>
                </p:cond>
              </p:nextCondLst>
            </p:seq>
            <p:video>
              <p:cMediaNode vol="80000">
                <p:cTn id="17" fill="hold" display="0">
                  <p:stCondLst>
                    <p:cond delay="indefinite"/>
                  </p:stCondLst>
                </p:cTn>
                <p:tgtEl>
                  <p:spTgt spid="7"/>
                </p:tgtEl>
              </p:cMediaNode>
            </p:video>
            <p:seq concurrent="1" nextAc="seek">
              <p:cTn id="18" restart="whenNotActive" fill="hold" evtFilter="cancelBubble" nodeType="interactiveSeq">
                <p:stCondLst>
                  <p:cond evt="onClick" delay="0">
                    <p:tgtEl>
                      <p:spTgt spid="7"/>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06F36A-1246-7B40-8940-017C9BCA7E56}"/>
              </a:ext>
            </a:extLst>
          </p:cNvPr>
          <p:cNvSpPr>
            <a:spLocks noGrp="1"/>
          </p:cNvSpPr>
          <p:nvPr>
            <p:ph type="title"/>
          </p:nvPr>
        </p:nvSpPr>
        <p:spPr/>
        <p:txBody>
          <a:bodyPr>
            <a:normAutofit fontScale="90000"/>
          </a:bodyPr>
          <a:lstStyle/>
          <a:p>
            <a:r>
              <a:rPr lang="en-US" dirty="0" err="1"/>
              <a:t>Yurchenko</a:t>
            </a:r>
            <a:r>
              <a:rPr lang="en-US" dirty="0"/>
              <a:t> #4</a:t>
            </a:r>
            <a:br>
              <a:rPr lang="en-US" dirty="0"/>
            </a:br>
            <a:r>
              <a:rPr lang="en-US" dirty="0"/>
              <a:t> </a:t>
            </a:r>
            <a:r>
              <a:rPr lang="en-US" sz="2800" dirty="0"/>
              <a:t>(as is numbered on library </a:t>
            </a:r>
            <a:r>
              <a:rPr lang="en-US" sz="2800" dirty="0" err="1"/>
              <a:t>dvd</a:t>
            </a:r>
            <a:r>
              <a:rPr lang="en-US" sz="2800" dirty="0"/>
              <a:t> to correspond)</a:t>
            </a:r>
            <a:endParaRPr lang="en-US" sz="2800" b="1" dirty="0"/>
          </a:p>
        </p:txBody>
      </p:sp>
      <p:sp>
        <p:nvSpPr>
          <p:cNvPr id="5" name="Text Placeholder 4">
            <a:extLst>
              <a:ext uri="{FF2B5EF4-FFF2-40B4-BE49-F238E27FC236}">
                <a16:creationId xmlns:a16="http://schemas.microsoft.com/office/drawing/2014/main" id="{278B0100-6D95-E54C-8896-EA689666B93D}"/>
              </a:ext>
            </a:extLst>
          </p:cNvPr>
          <p:cNvSpPr>
            <a:spLocks noGrp="1"/>
          </p:cNvSpPr>
          <p:nvPr>
            <p:ph type="body" sz="quarter" idx="3"/>
          </p:nvPr>
        </p:nvSpPr>
        <p:spPr/>
        <p:txBody>
          <a:bodyPr>
            <a:normAutofit/>
          </a:bodyPr>
          <a:lstStyle/>
          <a:p>
            <a:pPr algn="ctr"/>
            <a:r>
              <a:rPr lang="en-US" dirty="0">
                <a:solidFill>
                  <a:srgbClr val="FF0000"/>
                </a:solidFill>
              </a:rPr>
              <a:t>Angle</a:t>
            </a:r>
            <a:r>
              <a:rPr lang="en-US" dirty="0"/>
              <a:t> of Arrival</a:t>
            </a:r>
          </a:p>
        </p:txBody>
      </p:sp>
      <p:sp>
        <p:nvSpPr>
          <p:cNvPr id="14" name="Text Placeholder 2">
            <a:extLst>
              <a:ext uri="{FF2B5EF4-FFF2-40B4-BE49-F238E27FC236}">
                <a16:creationId xmlns:a16="http://schemas.microsoft.com/office/drawing/2014/main" id="{4C9C5AEB-66C1-934F-9AFC-A3A346B19A43}"/>
              </a:ext>
            </a:extLst>
          </p:cNvPr>
          <p:cNvSpPr txBox="1">
            <a:spLocks/>
          </p:cNvSpPr>
          <p:nvPr/>
        </p:nvSpPr>
        <p:spPr>
          <a:xfrm>
            <a:off x="801691" y="2156183"/>
            <a:ext cx="5079991" cy="823912"/>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2800" b="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r>
              <a:rPr lang="en-US" dirty="0"/>
              <a:t>Pre Flight </a:t>
            </a:r>
            <a:r>
              <a:rPr lang="en-US" dirty="0">
                <a:solidFill>
                  <a:srgbClr val="FF0000"/>
                </a:solidFill>
              </a:rPr>
              <a:t>Body Position</a:t>
            </a:r>
          </a:p>
        </p:txBody>
      </p:sp>
      <p:pic>
        <p:nvPicPr>
          <p:cNvPr id="9" name="Content Placeholder 8">
            <a:extLst>
              <a:ext uri="{FF2B5EF4-FFF2-40B4-BE49-F238E27FC236}">
                <a16:creationId xmlns:a16="http://schemas.microsoft.com/office/drawing/2014/main" id="{1472C086-A5A0-7049-A4E2-998B9B6B0EAF}"/>
              </a:ext>
            </a:extLst>
          </p:cNvPr>
          <p:cNvPicPr>
            <a:picLocks noGrp="1" noChangeAspect="1"/>
          </p:cNvPicPr>
          <p:nvPr>
            <p:ph sz="quarter" idx="4"/>
          </p:nvPr>
        </p:nvPicPr>
        <p:blipFill>
          <a:blip r:embed="rId3"/>
          <a:stretch>
            <a:fillRect/>
          </a:stretch>
        </p:blipFill>
        <p:spPr>
          <a:xfrm>
            <a:off x="6409717" y="3132138"/>
            <a:ext cx="4858965" cy="3086100"/>
          </a:xfrm>
        </p:spPr>
      </p:pic>
      <p:pic>
        <p:nvPicPr>
          <p:cNvPr id="35" name="Content Placeholder 34">
            <a:extLst>
              <a:ext uri="{FF2B5EF4-FFF2-40B4-BE49-F238E27FC236}">
                <a16:creationId xmlns:a16="http://schemas.microsoft.com/office/drawing/2014/main" id="{E7E60267-333B-DC49-86E4-001AD66BBBAF}"/>
              </a:ext>
            </a:extLst>
          </p:cNvPr>
          <p:cNvPicPr>
            <a:picLocks noGrp="1" noChangeAspect="1"/>
          </p:cNvPicPr>
          <p:nvPr>
            <p:ph sz="half" idx="2"/>
          </p:nvPr>
        </p:nvPicPr>
        <p:blipFill>
          <a:blip r:embed="rId4"/>
          <a:stretch>
            <a:fillRect/>
          </a:stretch>
        </p:blipFill>
        <p:spPr>
          <a:xfrm>
            <a:off x="909818" y="3132138"/>
            <a:ext cx="4863738" cy="3086100"/>
          </a:xfrm>
        </p:spPr>
      </p:pic>
    </p:spTree>
    <p:extLst>
      <p:ext uri="{BB962C8B-B14F-4D97-AF65-F5344CB8AC3E}">
        <p14:creationId xmlns:p14="http://schemas.microsoft.com/office/powerpoint/2010/main" val="2187636788"/>
      </p:ext>
    </p:extLst>
  </p:cSld>
  <p:clrMapOvr>
    <a:masterClrMapping/>
  </p:clrMapOvr>
</p:sld>
</file>

<file path=ppt/theme/theme1.xml><?xml version="1.0" encoding="utf-8"?>
<a:theme xmlns:a="http://schemas.openxmlformats.org/drawingml/2006/main" name="Vapor Trail">
  <a:themeElements>
    <a:clrScheme name="Vapor Trail">
      <a:dk1>
        <a:sysClr val="windowText" lastClr="000000"/>
      </a:dk1>
      <a:lt1>
        <a:sysClr val="window" lastClr="FFFFFF"/>
      </a:lt1>
      <a:dk2>
        <a:srgbClr val="454545"/>
      </a:dk2>
      <a:lt2>
        <a:srgbClr val="DADADA"/>
      </a:lt2>
      <a:accent1>
        <a:srgbClr val="DF2E28"/>
      </a:accent1>
      <a:accent2>
        <a:srgbClr val="FE801A"/>
      </a:accent2>
      <a:accent3>
        <a:srgbClr val="E9BF35"/>
      </a:accent3>
      <a:accent4>
        <a:srgbClr val="81BB42"/>
      </a:accent4>
      <a:accent5>
        <a:srgbClr val="32C7A9"/>
      </a:accent5>
      <a:accent6>
        <a:srgbClr val="4A9BDC"/>
      </a:accent6>
      <a:hlink>
        <a:srgbClr val="F0532B"/>
      </a:hlink>
      <a:folHlink>
        <a:srgbClr val="F38B53"/>
      </a:folHlink>
    </a:clrScheme>
    <a:fontScheme name="Vapor Trail">
      <a:majorFont>
        <a:latin typeface="Century Gothic" panose="020B0502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Vapor Trail">
      <a:fillStyleLst>
        <a:solidFill>
          <a:schemeClr val="phClr"/>
        </a:solidFill>
        <a:gradFill rotWithShape="1">
          <a:gsLst>
            <a:gs pos="0">
              <a:schemeClr val="phClr">
                <a:tint val="69000"/>
                <a:alpha val="100000"/>
                <a:satMod val="109000"/>
                <a:lumMod val="110000"/>
              </a:schemeClr>
            </a:gs>
            <a:gs pos="52000">
              <a:schemeClr val="phClr">
                <a:tint val="74000"/>
                <a:satMod val="100000"/>
                <a:lumMod val="104000"/>
              </a:schemeClr>
            </a:gs>
            <a:gs pos="100000">
              <a:schemeClr val="phClr">
                <a:tint val="78000"/>
                <a:satMod val="100000"/>
                <a:lumMod val="100000"/>
              </a:schemeClr>
            </a:gs>
          </a:gsLst>
          <a:lin ang="5400000" scaled="0"/>
        </a:gradFill>
        <a:gradFill rotWithShape="1">
          <a:gsLst>
            <a:gs pos="0">
              <a:schemeClr val="phClr">
                <a:tint val="96000"/>
                <a:satMod val="100000"/>
                <a:lumMod val="104000"/>
              </a:schemeClr>
            </a:gs>
            <a:gs pos="78000">
              <a:schemeClr val="phClr">
                <a:shade val="100000"/>
                <a:satMod val="11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cene3d>
            <a:camera prst="orthographicFront">
              <a:rot lat="0" lon="0" rev="0"/>
            </a:camera>
            <a:lightRig rig="threePt" dir="t"/>
          </a:scene3d>
          <a:sp3d>
            <a:bevelT w="25400" h="12700"/>
          </a:sp3d>
        </a:effectStyle>
        <a:effectStyle>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por Trail" id="{4FDF2955-7D9C-493C-B9F9-C205151B46CD}" vid="{8F31A783-2159-4870-BC29-2BA7D038EA4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1718</TotalTime>
  <Words>1232</Words>
  <Application>Microsoft Macintosh PowerPoint</Application>
  <PresentationFormat>Widescreen</PresentationFormat>
  <Paragraphs>179</Paragraphs>
  <Slides>31</Slides>
  <Notes>18</Notes>
  <HiddenSlides>0</HiddenSlides>
  <MMClips>14</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31</vt:i4>
      </vt:variant>
    </vt:vector>
  </HeadingPairs>
  <TitlesOfParts>
    <vt:vector size="35" baseType="lpstr">
      <vt:lpstr>Arial</vt:lpstr>
      <vt:lpstr>Calibri</vt:lpstr>
      <vt:lpstr>Century Gothic</vt:lpstr>
      <vt:lpstr>Vapor Trail</vt:lpstr>
      <vt:lpstr>Level 6/7 YURCHENKO vault by Nawgj Education committee August 2018 Films provided by nawgj libRARY</vt:lpstr>
      <vt:lpstr>PowerPoint Presentation</vt:lpstr>
      <vt:lpstr>Yurchenko #9 model  (as is numbered on library dvd to correspond)</vt:lpstr>
      <vt:lpstr>Yurchenko #9 model</vt:lpstr>
      <vt:lpstr>Yurchenko #9 model</vt:lpstr>
      <vt:lpstr>Yurchenko #9 model</vt:lpstr>
      <vt:lpstr>PowerPoint Presentation</vt:lpstr>
      <vt:lpstr>Level 6/7 vault by Nawgj Education committee August 2018 Films provided by judy dobransky, nawgj library</vt:lpstr>
      <vt:lpstr>Yurchenko #4  (as is numbered on library dvd to correspond)</vt:lpstr>
      <vt:lpstr>Yurchenko #4</vt:lpstr>
      <vt:lpstr>Yurchenko #4</vt:lpstr>
      <vt:lpstr>Yurchenko #4</vt:lpstr>
      <vt:lpstr>PowerPoint Presentation</vt:lpstr>
      <vt:lpstr>Level 6/7 vault by Nawgj Education committee August 2018 Films provided by judy dobransky, nawgj library</vt:lpstr>
      <vt:lpstr>Yurchenko #2  (as is numbered on library dvd to correspond)</vt:lpstr>
      <vt:lpstr>Yurchenko #2</vt:lpstr>
      <vt:lpstr>Yurchenko #2</vt:lpstr>
      <vt:lpstr>Yurchenko #2</vt:lpstr>
      <vt:lpstr>PowerPoint Presentation</vt:lpstr>
      <vt:lpstr>Level 6/7 vault by Nawgj Education committee August 2018 Films provided by judy dobransky, nawgj library</vt:lpstr>
      <vt:lpstr>Yurchenko #5  (as is numbered on library dvd to correspond)</vt:lpstr>
      <vt:lpstr>Yurchenko #5</vt:lpstr>
      <vt:lpstr>Yurchenko #5</vt:lpstr>
      <vt:lpstr>Yurchenko #5</vt:lpstr>
      <vt:lpstr>PowerPoint Presentation</vt:lpstr>
      <vt:lpstr>Level 6/7 vault by Nawgj Education committee August 2018 Films provided by judy dobransky, nawgj library</vt:lpstr>
      <vt:lpstr>Yurchenko #3  (as is numbered on library dvd to correspond)</vt:lpstr>
      <vt:lpstr>Yurchenko #3</vt:lpstr>
      <vt:lpstr>Yurchenko #3</vt:lpstr>
      <vt:lpstr>Yurchenko #3</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Level 6/7 vault by Nawgj Education committee August 2018</dc:title>
  <cp:lastModifiedBy>Jan Eyman</cp:lastModifiedBy>
  <cp:revision>60</cp:revision>
  <dcterms:modified xsi:type="dcterms:W3CDTF">2019-02-01T12:12:45Z</dcterms:modified>
</cp:coreProperties>
</file>